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307" r:id="rId3"/>
    <p:sldId id="318" r:id="rId4"/>
    <p:sldId id="306" r:id="rId5"/>
    <p:sldId id="305" r:id="rId6"/>
    <p:sldId id="304" r:id="rId7"/>
    <p:sldId id="303" r:id="rId8"/>
    <p:sldId id="302" r:id="rId9"/>
    <p:sldId id="299" r:id="rId10"/>
    <p:sldId id="309" r:id="rId11"/>
    <p:sldId id="308" r:id="rId12"/>
    <p:sldId id="312" r:id="rId13"/>
    <p:sldId id="311" r:id="rId14"/>
    <p:sldId id="310" r:id="rId15"/>
    <p:sldId id="29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5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4A5AE-C351-4E47-A971-56934F80CB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B610C6-18FA-4F1B-9F74-7ADA30CE97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16AAF-2FCF-4EA5-AA12-05FF7DFC1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0499-A6AE-48C1-B673-103C7BE2B98D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32607-079C-4FDA-A0DE-2C3572CA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BBE08-5BB6-4640-930B-BE2344DDE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1562-F4D4-4232-B131-04FC508A6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3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D9E48-475F-4975-8ECA-36C21C7E2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8E6554-52CA-4A44-97C6-790904A76B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8C905-3441-4320-B8FC-D77AEC184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0499-A6AE-48C1-B673-103C7BE2B98D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8180D-14A6-495B-9588-B3394512D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D6CA5-36F3-43DD-8F3B-886643523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1562-F4D4-4232-B131-04FC508A6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65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DF3E74-7C18-4687-B16F-322DB90D63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7A1B5E-4B65-4C2D-A110-3F57628F39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0EEC0-B70F-46F0-A073-FAF8D638E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0499-A6AE-48C1-B673-103C7BE2B98D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18439-026C-4AA0-A631-EEFE5AFCA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F3F5B-51C0-4967-9249-BF17DC0D5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1562-F4D4-4232-B131-04FC508A6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22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CC862-BB5D-49E9-AFC8-3E7517CE5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AB6F9-FB89-4F0C-B1BD-305D95B3B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F36F7-6A69-4604-8A3B-F537752C0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0499-A6AE-48C1-B673-103C7BE2B98D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8A997-52D6-4077-8E03-17E56FA00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1B490-1CFE-4BEE-923F-52CF4E36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1562-F4D4-4232-B131-04FC508A6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34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ECE63-5462-4A14-931C-FA71C5000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BB3A-B2CB-4322-8F37-2F776D402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9C904-3C6A-4476-86B8-B8A9A3C00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0499-A6AE-48C1-B673-103C7BE2B98D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68101-47A4-4F7D-9FE9-B8E30C1DA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D73F5-0D0A-45EF-A51A-C49B0BE49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1562-F4D4-4232-B131-04FC508A6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8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3887D-6AA7-4572-B308-BCD608E98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D6440-6250-464B-8EAF-1F752F107B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7E6576-9A72-47B6-B694-83CEF85FB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27928E-501D-4CE2-B061-8A3431DF8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0499-A6AE-48C1-B673-103C7BE2B98D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DFC91-A167-431F-9057-2829A6F34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077B65-96DF-4E28-B715-E863CB70E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1562-F4D4-4232-B131-04FC508A6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8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64017-6B16-4A5D-9C7B-5DE34DE7A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F95CBC-A5BD-43F5-B2F2-86D7C3E7E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343084-56AF-44A7-B855-913FC41B91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FD8B68-BF3F-441A-99CD-254AA6625B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DF69C7-5971-4727-A020-04C7815375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CB6CA4-198E-4E91-97AC-8A10196E5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0499-A6AE-48C1-B673-103C7BE2B98D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B96E44-C26D-44CD-8F54-62A14FD09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E324ED-C676-40E8-8BE6-0266220C0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1562-F4D4-4232-B131-04FC508A6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6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B9417-0777-4BA1-BA52-FDCC514A9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67ABE4-13F8-4922-AD78-1C31855F7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0499-A6AE-48C1-B673-103C7BE2B98D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D164A4-4D2C-41C1-8524-9F65BA6A8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5FF248-B8BA-4150-A00C-186CE719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1562-F4D4-4232-B131-04FC508A6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33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7377A0-0733-4A75-8616-84A12F186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0499-A6AE-48C1-B673-103C7BE2B98D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EC5F02-62B2-4B4F-803E-1090F3484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D959FD-AD2C-42C9-8F26-15E6F58A5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1562-F4D4-4232-B131-04FC508A6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33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5886B-5D7E-4A10-908D-30B7FB8C5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C3749-A5E0-4531-B5F1-2BE08419D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4E15FA-E61F-4379-9AB6-CA58D34DCE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F3305-9B2D-4923-A927-E15879126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0499-A6AE-48C1-B673-103C7BE2B98D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996DB-2D2C-41E4-B6AC-46F1D2F2E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726247-8101-4CE2-8EAB-71B999948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1562-F4D4-4232-B131-04FC508A6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5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A75DB-5964-46A1-9004-F0EC17676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F92C83-54D6-481B-9B6C-16AFA57812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6DD13-3CEA-40B4-82C8-B3CD0C3AB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059726-0053-457B-B3F5-9FC0E1732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0499-A6AE-48C1-B673-103C7BE2B98D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55749-9C7E-4F9D-86D3-25F447C0B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DAA849-F407-4374-9AEE-232F8A2DF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81562-F4D4-4232-B131-04FC508A6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0CC0FB-CE63-4999-9F8C-077A0099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9731BA-C8BE-4F84-9DB5-049CB15EB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17F6D-760F-450D-B407-A52E70C3D8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50499-A6AE-48C1-B673-103C7BE2B98D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B98E6-FCDE-4B86-AE10-9A1A30A31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B8878-05DA-4E69-88C9-E49F0079BB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81562-F4D4-4232-B131-04FC508A6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8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87FC6-02BC-4EC0-B664-90EC9414A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6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276BC-A706-40B5-B51D-6AA00A059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8506"/>
            <a:ext cx="10515600" cy="564845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EASTER:  </a:t>
            </a:r>
          </a:p>
          <a:p>
            <a:pPr marL="0" indent="0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endParaRPr lang="en-US" sz="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was the Purpose of Jesus’ Life/Death/Resurrection? </a:t>
            </a:r>
          </a:p>
          <a:p>
            <a:pPr marL="0" indent="0" algn="ctr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endParaRPr lang="en-US" sz="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10:10  “ABUNDANT LIFE”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 Jim Young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560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87FC6-02BC-4EC0-B664-90EC9414A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6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276BC-A706-40B5-B51D-6AA00A059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8506"/>
            <a:ext cx="10515600" cy="5648457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Result of Accepting the Gift?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 2:8 “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it is by grace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have been saved,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through faith . . .                                               –  it is the gift of God.” 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two-fold: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540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87FC6-02BC-4EC0-B664-90EC9414A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6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276BC-A706-40B5-B51D-6AA00A059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8506"/>
            <a:ext cx="10515600" cy="5648457"/>
          </a:xfrm>
        </p:spPr>
        <p:txBody>
          <a:bodyPr>
            <a:normAutofit/>
          </a:bodyPr>
          <a:lstStyle/>
          <a:p>
            <a:pPr marL="342900" marR="0" indent="-34290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lphaUcParenR"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Our life here is now different: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8:12   “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Jesus spoke again to them, saying, ‘I am the light of the world; he who follows Me will not walk in the darkness, but will have the light of life.”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2:9,24   “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you are a chosen race, a royal priesthood, a holy nation, a people for God’  own possession,  so  that  you  may   </a:t>
            </a:r>
            <a:r>
              <a:rPr lang="en-US" u="sng" dirty="0"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proclaim the excellencies of Him who has called you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out of darkness into His marvelous light; . . . and He Himself bore our sins in His body on the cross, so that </a:t>
            </a:r>
            <a:r>
              <a:rPr lang="en-US" u="sng" dirty="0"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we might die to sin and live to righteousness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; for by His wounds you were healed.”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032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87FC6-02BC-4EC0-B664-90EC9414A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6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276BC-A706-40B5-B51D-6AA00A059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8506"/>
            <a:ext cx="10515600" cy="5648457"/>
          </a:xfrm>
        </p:spPr>
        <p:txBody>
          <a:bodyPr>
            <a:normAutofit/>
          </a:bodyPr>
          <a:lstStyle/>
          <a:p>
            <a:pPr marL="0" indent="0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Eph 2:10 “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we are His workmanship, created in Christ Jesus </a:t>
            </a:r>
            <a:r>
              <a:rPr lang="en-US" u="sng" dirty="0"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for good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u="sng" dirty="0"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works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which God prepared beforehand </a:t>
            </a:r>
            <a:r>
              <a:rPr lang="en-US" u="sng" dirty="0"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so that we would walk in them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    </a:t>
            </a:r>
          </a:p>
          <a:p>
            <a:pPr marL="0" indent="0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endParaRPr lang="en-US" sz="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Titus 2:7,14 “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(Young men), in all things show yourself to </a:t>
            </a:r>
            <a:r>
              <a:rPr lang="en-US" u="sng" dirty="0"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be an example of good deeds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”;  “(Christ Jesus) gave Himself for us to redeem us from every lawless deed, and to purify for Himself a people for His own possession, </a:t>
            </a:r>
            <a:r>
              <a:rPr lang="en-US" u="sng" dirty="0"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zealous for good deeds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  </a:t>
            </a:r>
          </a:p>
          <a:p>
            <a:pPr marL="0" indent="0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endParaRPr lang="en-US" sz="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Titus 3:14 “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Our people must also learn to </a:t>
            </a:r>
            <a:r>
              <a:rPr lang="en-US" u="sng" dirty="0"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engage in good deeds to meet pressing needs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so that they will not be unfruitful.”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032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87FC6-02BC-4EC0-B664-90EC9414A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6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276BC-A706-40B5-B51D-6AA00A059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8506"/>
            <a:ext cx="10515600" cy="5648457"/>
          </a:xfrm>
        </p:spPr>
        <p:txBody>
          <a:bodyPr>
            <a:normAutofit/>
          </a:bodyPr>
          <a:lstStyle/>
          <a:p>
            <a:pPr marL="0" marR="0" indent="0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B) It brings us eternal life with the Father:   </a:t>
            </a:r>
          </a:p>
          <a:p>
            <a:pPr marL="0" marR="0" indent="0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John 14:14,15   “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 My Father’s house are many dwelling places; if it were not so, I would have told you; for I go to prepare a place for you. If I go and prepare a place for you, I will come again and receive you to Myself, that where I am, you may be also.”  </a:t>
            </a:r>
          </a:p>
          <a:p>
            <a:pPr marL="0" marR="0" indent="0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endParaRPr lang="en-US" sz="8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 John 2:25   “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is the promise which He Himself made to us: eternal life.”    </a:t>
            </a:r>
          </a:p>
          <a:p>
            <a:pPr marL="0" marR="0" indent="0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endParaRPr lang="en-US" sz="8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 John 5:10,11   “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one who believes in the Son of God has the testimony in himself . . . that God has given concerning His Son: and the testimony is this – that God has given us eternal life, and this life is in His son.”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265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87FC6-02BC-4EC0-B664-90EC9414A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6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276BC-A706-40B5-B51D-6AA00A059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8506"/>
            <a:ext cx="10515600" cy="5648457"/>
          </a:xfrm>
        </p:spPr>
        <p:txBody>
          <a:bodyPr>
            <a:normAutofit/>
          </a:bodyPr>
          <a:lstStyle/>
          <a:p>
            <a:pPr marL="0" indent="0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Mtt 25:46 “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will go away into eternal punishment, but the righteous into eternal life.”     </a:t>
            </a:r>
          </a:p>
          <a:p>
            <a:pPr marL="0" indent="0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 6:23 “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wages of sin is death, but the free gift of God is eternal life in Christ Jesus our Lord.”    </a:t>
            </a:r>
          </a:p>
          <a:p>
            <a:pPr marL="0" indent="0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 10:29,30 “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said, ‘Truly there is no one who has left (much) for My sake and for the gospel’s sake, but that he will receive . . . along with persecutions but also eternal life in the age to come.”    </a:t>
            </a:r>
          </a:p>
          <a:p>
            <a:pPr marL="0" indent="0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1:12 “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Blessed is a man who perseveres under trial; for when he has been approved, he will receive the crown of life which the Lord has promised to those who love Him.” </a:t>
            </a:r>
          </a:p>
        </p:txBody>
      </p:sp>
    </p:spTree>
    <p:extLst>
      <p:ext uri="{BB962C8B-B14F-4D97-AF65-F5344CB8AC3E}">
        <p14:creationId xmlns:p14="http://schemas.microsoft.com/office/powerpoint/2010/main" val="2074554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87FC6-02BC-4EC0-B664-90EC9414A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6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276BC-A706-40B5-B51D-6AA00A059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8506"/>
            <a:ext cx="10515600" cy="5648457"/>
          </a:xfrm>
        </p:spPr>
        <p:txBody>
          <a:bodyPr>
            <a:normAutofit/>
          </a:bodyPr>
          <a:lstStyle/>
          <a:p>
            <a:pPr marL="0" marR="0" indent="0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abundant life in the </a:t>
            </a:r>
            <a:r>
              <a:rPr lang="en-US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here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in the </a:t>
            </a:r>
            <a:r>
              <a:rPr lang="en-US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hereafter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secured by the </a:t>
            </a:r>
            <a:r>
              <a:rPr lang="en-US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death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resurrection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ascension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</a:p>
          <a:p>
            <a:pPr marL="0" indent="0" algn="ctr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</a:t>
            </a:r>
            <a:r>
              <a:rPr lang="en-US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Savior and Lord 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3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Christ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881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14BFE3-EE04-57C5-9FA9-F3038CA98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555" y="357996"/>
            <a:ext cx="10368950" cy="614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318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87FC6-02BC-4EC0-B664-90EC9414A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6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276BC-A706-40B5-B51D-6AA00A059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8506"/>
            <a:ext cx="10515600" cy="564845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EASTER:  </a:t>
            </a:r>
          </a:p>
          <a:p>
            <a:pPr marL="0" indent="0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endParaRPr lang="en-US" sz="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was the Purpose of Jesus’ Life/Death/Resurrection? </a:t>
            </a:r>
          </a:p>
          <a:p>
            <a:pPr marL="0" indent="0" algn="ctr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endParaRPr lang="en-US" sz="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10:10  “ABUNDANT LIFE”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450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87FC6-02BC-4EC0-B664-90EC9414A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6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276BC-A706-40B5-B51D-6AA00A059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8506"/>
            <a:ext cx="10515600" cy="5648457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Jesus’ Conception: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1:35   “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angel answered and said to her, ‘The Holy Spirit will come upon you, and the power of the Most High will overshadow you; and for that reason the holy Child shall be called the Son of God.’”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Mt 1:21-23   “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 will bear a Son; and you shall call His name Jesus, for He will save His people from their sins.’ Now all this took place to fulfill what was spoken by the Lord: ‘Behold, the virgin shall be with child and shall bear a Son, and they shall call His name Immanuel’ which translated mean, ‘God with us.’”</a:t>
            </a:r>
            <a:r>
              <a:rPr lang="en-US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254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87FC6-02BC-4EC0-B664-90EC9414A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6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276BC-A706-40B5-B51D-6AA00A059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8506"/>
            <a:ext cx="10515600" cy="5648457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Reason for His Life and Death and Resurrection: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came in order to remove  </a:t>
            </a:r>
            <a:r>
              <a:rPr lang="en-US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CONDEMNATION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547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87FC6-02BC-4EC0-B664-90EC9414A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6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276BC-A706-40B5-B51D-6AA00A059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8506"/>
            <a:ext cx="10515600" cy="5648457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 6:23   “</a:t>
            </a:r>
            <a:r>
              <a:rPr lang="en-US" u="sng" dirty="0"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For the wages of sin is death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but the free gift of God is eternal life in Christ Jesus our Lord.”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 5:21   “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made Him who knew not sin </a:t>
            </a:r>
            <a:r>
              <a:rPr lang="en-US" u="sng" dirty="0"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to be sin on our behalf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so that we might become the righteousness of God in Him.”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Peter 3:9   “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Lord is not slow about His promise . . . . but is patient toward you, </a:t>
            </a:r>
            <a:r>
              <a:rPr lang="en-US" u="sng" dirty="0"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not wishing any to perish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but for all to come to repentance.” 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53:5   “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</a:t>
            </a:r>
            <a:r>
              <a:rPr lang="en-US" u="sng" dirty="0"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He was pierced through for our transgressions. He was crushed for our iniquities</a:t>
            </a:r>
            <a:r>
              <a:rPr lang="en-US" dirty="0"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chastening for our well-being fell upon Him, and by His scourging we are healed.”</a:t>
            </a:r>
            <a:r>
              <a:rPr lang="en-US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114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87FC6-02BC-4EC0-B664-90EC9414A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6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276BC-A706-40B5-B51D-6AA00A059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8506"/>
            <a:ext cx="10515600" cy="5648457"/>
          </a:xfrm>
        </p:spPr>
        <p:txBody>
          <a:bodyPr>
            <a:normAutofit/>
          </a:bodyPr>
          <a:lstStyle/>
          <a:p>
            <a:pPr marL="0" marR="0" indent="0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Reason for His Life and Death and Resurrection: </a:t>
            </a:r>
          </a:p>
          <a:p>
            <a:pPr marL="0" indent="0" algn="ctr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came in order to bring  </a:t>
            </a:r>
            <a:r>
              <a:rPr lang="en-US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  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SALVATION/ETERNAL LIFE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6000"/>
              </a:lnSpc>
              <a:spcBef>
                <a:spcPts val="0"/>
              </a:spcBef>
              <a:spcAft>
                <a:spcPts val="750"/>
              </a:spcAft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760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87FC6-02BC-4EC0-B664-90EC9414A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6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276BC-A706-40B5-B51D-6AA00A059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8506"/>
            <a:ext cx="10515600" cy="5648457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Jhn 3:16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“for God so loved the world, that He gave His only begotten Son, that whoever believes in Him shall not perish, </a:t>
            </a:r>
            <a:r>
              <a:rPr lang="en-US" u="sng" dirty="0"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but have eternal life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For God did not send the Son into the world to judge the world, but that </a:t>
            </a:r>
            <a:r>
              <a:rPr lang="en-US" u="sng" dirty="0"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the world might be saved through Him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  </a:t>
            </a:r>
            <a:r>
              <a:rPr lang="en-US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3:18 “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Christ also died for sins once for all, the just for the unjust, so that He might </a:t>
            </a:r>
            <a:r>
              <a:rPr lang="en-US" u="sng" dirty="0"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bring us to God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having been put to death in the flesh, but made alive in the spirit.”     </a:t>
            </a:r>
          </a:p>
          <a:p>
            <a:pPr marL="0" indent="0"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 2:8 “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it is by grace </a:t>
            </a:r>
            <a:r>
              <a:rPr lang="en-US" u="sng" dirty="0"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you have been saved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through faith—and this is not from yourselves, it is the gift of God.”  </a:t>
            </a:r>
          </a:p>
          <a:p>
            <a:pPr marL="0" indent="0"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 2:13 “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now in Christ Jesus you who formerly were far off have been brought near by the blood of Christ.” 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880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87FC6-02BC-4EC0-B664-90EC9414A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6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276BC-A706-40B5-B51D-6AA00A059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8506"/>
            <a:ext cx="10515600" cy="5648457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19:10 “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Son of Man has come to seek &amp; to save that which was lost.”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25:34 “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the King will say to those on His right, ‘Come, you who are blessed of My Father, inherit the kingdom prepared for you from the foundation of the world.”     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8:12 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“Again, Jesus spoke to them, saying, ‘I am the light of the world. Whoever follows Me will not walk in darkness, but will have the light of life.” 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10:10,27,28 “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thief comes only to steal and kill and destroy; I came that they may have life, and have it abundantly. … My sheep hear My voice, and I know them, and they follow Me; and I give eternal life to them, and they will never perish; and no one will snatch them out of My hand.” </a:t>
            </a:r>
            <a:endParaRPr lang="en-US" sz="2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556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1239</Words>
  <Application>Microsoft Office PowerPoint</Application>
  <PresentationFormat>Widescreen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Tempus Sans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Mann</dc:creator>
  <cp:lastModifiedBy>James</cp:lastModifiedBy>
  <cp:revision>44</cp:revision>
  <dcterms:created xsi:type="dcterms:W3CDTF">2019-04-11T15:26:57Z</dcterms:created>
  <dcterms:modified xsi:type="dcterms:W3CDTF">2023-04-05T18:28:22Z</dcterms:modified>
</cp:coreProperties>
</file>