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7" r:id="rId2"/>
    <p:sldId id="296" r:id="rId3"/>
    <p:sldId id="310" r:id="rId4"/>
    <p:sldId id="320" r:id="rId5"/>
    <p:sldId id="319" r:id="rId6"/>
    <p:sldId id="318" r:id="rId7"/>
    <p:sldId id="317" r:id="rId8"/>
    <p:sldId id="316" r:id="rId9"/>
    <p:sldId id="315" r:id="rId10"/>
    <p:sldId id="314" r:id="rId11"/>
    <p:sldId id="313" r:id="rId12"/>
    <p:sldId id="312" r:id="rId13"/>
    <p:sldId id="31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3664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7609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013685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55894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12/26/2023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6372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1612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12/26/2023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984572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12/26/2023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9366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12/26/2023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762702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458932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12/26/2023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607133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12/26/2023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6642411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666" y="1125748"/>
            <a:ext cx="7776713" cy="4606505"/>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i="0" kern="0" dirty="0">
                <a:effectLst/>
                <a:latin typeface="Calibri" panose="020F0502020204030204" pitchFamily="34" charset="0"/>
                <a:ea typeface="Calibri" panose="020F0502020204030204" pitchFamily="34" charset="0"/>
                <a:cs typeface="Times New Roman" panose="02020603050405020304" pitchFamily="18" charset="0"/>
              </a:rPr>
              <a:t>Mark 16:15,16 </a:t>
            </a:r>
            <a:r>
              <a:rPr lang="en-US" i="0" kern="0" dirty="0">
                <a:effectLst/>
                <a:latin typeface="Calibri" panose="020F0502020204030204" pitchFamily="34" charset="0"/>
                <a:ea typeface="Calibri" panose="020F0502020204030204" pitchFamily="34" charset="0"/>
                <a:cs typeface="Times New Roman" panose="02020603050405020304" pitchFamily="18" charset="0"/>
              </a:rPr>
              <a:t>“And He said to them, ‘Go into all the world and preach the gospel to all creation. He who has believed and has been baptized shall be save; but he who has not believed shall be condemned.”</a:t>
            </a:r>
          </a:p>
          <a:p>
            <a:pPr marL="0" indent="0">
              <a:lnSpc>
                <a:spcPct val="107000"/>
              </a:lnSpc>
              <a:spcBef>
                <a:spcPts val="0"/>
              </a:spcBef>
              <a:spcAft>
                <a:spcPts val="600"/>
              </a:spcAft>
              <a:buNone/>
            </a:pPr>
            <a:endParaRPr lang="en-US" sz="1000" i="0" kern="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i="0" kern="0" dirty="0">
                <a:effectLst/>
                <a:latin typeface="Calibri" panose="020F0502020204030204" pitchFamily="34" charset="0"/>
                <a:ea typeface="Calibri" panose="020F0502020204030204" pitchFamily="34" charset="0"/>
                <a:cs typeface="Times New Roman" panose="02020603050405020304" pitchFamily="18" charset="0"/>
              </a:rPr>
              <a:t> </a:t>
            </a:r>
            <a:r>
              <a:rPr lang="en-US" b="1" i="0" kern="0" dirty="0">
                <a:effectLst/>
                <a:latin typeface="Calibri" panose="020F0502020204030204" pitchFamily="34" charset="0"/>
                <a:ea typeface="Calibri" panose="020F0502020204030204" pitchFamily="34" charset="0"/>
                <a:cs typeface="Times New Roman" panose="02020603050405020304" pitchFamily="18" charset="0"/>
              </a:rPr>
              <a:t>I John 3:23,24  </a:t>
            </a:r>
            <a:r>
              <a:rPr lang="en-US" i="0" kern="0" dirty="0">
                <a:effectLst/>
                <a:latin typeface="Calibri" panose="020F0502020204030204" pitchFamily="34" charset="0"/>
                <a:ea typeface="Calibri" panose="020F0502020204030204" pitchFamily="34" charset="0"/>
                <a:cs typeface="Times New Roman" panose="02020603050405020304" pitchFamily="18" charset="0"/>
              </a:rPr>
              <a:t>“This is His commandment, that we believe in the name of His Son Jesus Christ, and love one another, just as He commanded us. The one who keeps His commandments abides in Him, and He in him. We know by this that He abides in us, by the Spirit whom He has given us.”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7295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God knows us, loves us and will one day through the sacrifice of His Son –  </a:t>
            </a:r>
          </a:p>
          <a:p>
            <a:pPr marL="0" indent="0" algn="ctr">
              <a:lnSpc>
                <a:spcPct val="107000"/>
              </a:lnSpc>
              <a:spcBef>
                <a:spcPts val="0"/>
              </a:spcBef>
              <a:spcAft>
                <a:spcPts val="6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bring us to heaven with Him.   </a:t>
            </a:r>
            <a:r>
              <a:rPr lang="en-US" sz="3200" i="1" dirty="0">
                <a:effectLst/>
                <a:latin typeface="Calibri" panose="020F0502020204030204" pitchFamily="34" charset="0"/>
                <a:ea typeface="Calibri" panose="020F0502020204030204" pitchFamily="34" charset="0"/>
                <a:cs typeface="Calibri" panose="020F0502020204030204" pitchFamily="34" charset="0"/>
              </a:rPr>
              <a:t>(John 3:16)</a:t>
            </a:r>
          </a:p>
          <a:p>
            <a:pPr marL="0" indent="0" algn="ctr">
              <a:lnSpc>
                <a:spcPct val="107000"/>
              </a:lnSpc>
              <a:spcBef>
                <a:spcPts val="0"/>
              </a:spcBef>
              <a:spcAft>
                <a:spcPts val="600"/>
              </a:spcAft>
              <a:buNone/>
            </a:pPr>
            <a:endParaRPr lang="en-US" sz="3200" i="1"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Bef>
                <a:spcPts val="0"/>
              </a:spcBef>
              <a:spcAft>
                <a:spcPts val="600"/>
              </a:spcAft>
              <a:buNone/>
            </a:pPr>
            <a:endParaRPr lang="en-US" sz="1000" i="1" dirty="0">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Bef>
                <a:spcPts val="0"/>
              </a:spcBef>
              <a:spcAft>
                <a:spcPts val="600"/>
              </a:spcAft>
              <a:buNone/>
            </a:pPr>
            <a:r>
              <a:rPr lang="en-US"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This message must be brought to all those who will listen and respond. This is our job as ambassadors of His Kingdom: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76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gn="ctr">
              <a:lnSpc>
                <a:spcPct val="107000"/>
              </a:lnSpc>
              <a:spcBef>
                <a:spcPts val="0"/>
              </a:spcBef>
              <a:spcAft>
                <a:spcPts val="600"/>
              </a:spcAft>
              <a:buNone/>
            </a:pPr>
            <a:endParaRPr lang="en-US" b="1" dirty="0">
              <a:effectLst/>
              <a:latin typeface="Calibri" panose="020F0502020204030204" pitchFamily="34" charset="0"/>
              <a:ea typeface="Calibri" panose="020F0502020204030204" pitchFamily="34" charset="0"/>
              <a:cs typeface="Calibri" panose="020F0502020204030204" pitchFamily="34" charset="0"/>
            </a:endParaRPr>
          </a:p>
          <a:p>
            <a:pPr marL="0" indent="0" algn="ctr">
              <a:lnSpc>
                <a:spcPct val="107000"/>
              </a:lnSpc>
              <a:spcBef>
                <a:spcPts val="0"/>
              </a:spcBef>
              <a:spcAft>
                <a:spcPts val="6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2 Cor 5:15,20,21 </a:t>
            </a:r>
            <a:r>
              <a:rPr lang="en-US" dirty="0">
                <a:effectLst/>
                <a:latin typeface="Calibri" panose="020F0502020204030204" pitchFamily="34" charset="0"/>
                <a:ea typeface="Calibri" panose="020F0502020204030204" pitchFamily="34" charset="0"/>
                <a:cs typeface="Calibri" panose="020F0502020204030204" pitchFamily="34" charset="0"/>
              </a:rPr>
              <a:t>“and He died for all, so that they who live </a:t>
            </a:r>
            <a:r>
              <a:rPr lang="en-US"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might no longer live for themselves</a:t>
            </a:r>
            <a:r>
              <a:rPr lang="en-US" b="1" dirty="0">
                <a:effectLst/>
                <a:latin typeface="Calibri" panose="020F0502020204030204" pitchFamily="34" charset="0"/>
                <a:ea typeface="Calibri" panose="020F0502020204030204" pitchFamily="34" charset="0"/>
                <a:cs typeface="Calibri" panose="020F0502020204030204" pitchFamily="34" charset="0"/>
              </a:rPr>
              <a:t>, </a:t>
            </a:r>
          </a:p>
          <a:p>
            <a:pPr marL="0" indent="0" algn="ctr">
              <a:lnSpc>
                <a:spcPct val="107000"/>
              </a:lnSpc>
              <a:spcBef>
                <a:spcPts val="0"/>
              </a:spcBef>
              <a:spcAft>
                <a:spcPts val="600"/>
              </a:spcAft>
              <a:buNone/>
            </a:pPr>
            <a:r>
              <a:rPr lang="en-US" dirty="0">
                <a:effectLst/>
                <a:latin typeface="Calibri" panose="020F0502020204030204" pitchFamily="34" charset="0"/>
                <a:ea typeface="Calibri" panose="020F0502020204030204" pitchFamily="34" charset="0"/>
                <a:cs typeface="Calibri" panose="020F0502020204030204" pitchFamily="34" charset="0"/>
              </a:rPr>
              <a:t>but for Him who died and rose again on their behalf.”  “Therefore, </a:t>
            </a:r>
            <a:r>
              <a:rPr lang="en-US"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we are ambassadors for Christ</a:t>
            </a:r>
            <a:r>
              <a:rPr lang="en-US" dirty="0">
                <a:effectLst/>
                <a:latin typeface="Calibri" panose="020F0502020204030204" pitchFamily="34" charset="0"/>
                <a:ea typeface="Calibri" panose="020F0502020204030204" pitchFamily="34" charset="0"/>
                <a:cs typeface="Calibri" panose="020F0502020204030204" pitchFamily="34" charset="0"/>
              </a:rPr>
              <a:t>, </a:t>
            </a:r>
          </a:p>
          <a:p>
            <a:pPr marL="0" indent="0" algn="ctr">
              <a:lnSpc>
                <a:spcPct val="107000"/>
              </a:lnSpc>
              <a:spcBef>
                <a:spcPts val="0"/>
              </a:spcBef>
              <a:spcAft>
                <a:spcPts val="600"/>
              </a:spcAft>
              <a:buNone/>
            </a:pPr>
            <a:r>
              <a:rPr lang="en-US" dirty="0">
                <a:effectLst/>
                <a:latin typeface="Calibri" panose="020F0502020204030204" pitchFamily="34" charset="0"/>
                <a:ea typeface="Calibri" panose="020F0502020204030204" pitchFamily="34" charset="0"/>
                <a:cs typeface="Calibri" panose="020F0502020204030204" pitchFamily="34" charset="0"/>
              </a:rPr>
              <a:t>as though </a:t>
            </a:r>
            <a:r>
              <a:rPr lang="en-US"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God were making an appeal – through us</a:t>
            </a:r>
            <a:r>
              <a:rPr lang="en-US" b="1" dirty="0">
                <a:effectLst/>
                <a:latin typeface="Calibri" panose="020F0502020204030204" pitchFamily="34" charset="0"/>
                <a:ea typeface="Calibri" panose="020F0502020204030204" pitchFamily="34" charset="0"/>
                <a:cs typeface="Calibri" panose="020F0502020204030204" pitchFamily="34" charset="0"/>
              </a:rPr>
              <a:t>!</a:t>
            </a:r>
            <a:r>
              <a:rPr lang="en-US" dirty="0">
                <a:effectLst/>
                <a:latin typeface="Calibri" panose="020F0502020204030204" pitchFamily="34" charset="0"/>
                <a:ea typeface="Calibri" panose="020F0502020204030204" pitchFamily="34" charset="0"/>
                <a:cs typeface="Calibri" panose="020F0502020204030204" pitchFamily="34" charset="0"/>
              </a:rPr>
              <a:t> . . . he made Him who knew no sin to be sin on our behalf, so that </a:t>
            </a: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we might become the righteousness of God in Him</a:t>
            </a:r>
            <a:r>
              <a:rPr lang="en-US" dirty="0">
                <a:effectLst/>
                <a:latin typeface="Calibri" panose="020F0502020204030204" pitchFamily="34" charset="0"/>
                <a:ea typeface="Calibri" panose="020F0502020204030204" pitchFamily="34" charset="0"/>
                <a:cs typeface="Calibri" panose="020F0502020204030204" pitchFamily="34" charset="0"/>
              </a:rPr>
              <a:t>.”  </a:t>
            </a:r>
            <a:r>
              <a:rPr lang="en-US" sz="10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prayer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8382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600" b="1" dirty="0">
                <a:effectLst/>
                <a:latin typeface="Calibri" panose="020F0502020204030204" pitchFamily="34" charset="0"/>
                <a:ea typeface="Calibri" panose="020F0502020204030204" pitchFamily="34" charset="0"/>
                <a:cs typeface="Calibri" panose="020F0502020204030204" pitchFamily="34" charset="0"/>
              </a:rPr>
              <a:t>The CHRISTMAS Impact on Our Lives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6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God </a:t>
            </a: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works in this world </a:t>
            </a:r>
            <a:r>
              <a:rPr lang="en-US" sz="3200" b="1" dirty="0">
                <a:effectLst/>
                <a:latin typeface="Calibri" panose="020F0502020204030204" pitchFamily="34" charset="0"/>
                <a:ea typeface="Calibri" panose="020F0502020204030204" pitchFamily="34" charset="0"/>
                <a:cs typeface="Calibri" panose="020F0502020204030204" pitchFamily="34" charset="0"/>
              </a:rPr>
              <a:t>to bring about and achieve His plans  –  </a:t>
            </a:r>
          </a:p>
          <a:p>
            <a:pPr marL="0" indent="0" algn="ctr">
              <a:lnSpc>
                <a:spcPct val="107000"/>
              </a:lnSpc>
              <a:spcBef>
                <a:spcPts val="0"/>
              </a:spcBef>
              <a:spcAft>
                <a:spcPts val="600"/>
              </a:spcAft>
              <a:buNone/>
            </a:pP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even using human agency   </a:t>
            </a:r>
            <a:r>
              <a:rPr lang="en-US" sz="3200" b="1" dirty="0">
                <a:effectLst/>
                <a:latin typeface="Calibri" panose="020F0502020204030204" pitchFamily="34" charset="0"/>
                <a:ea typeface="Calibri" panose="020F0502020204030204" pitchFamily="34" charset="0"/>
                <a:cs typeface="Calibri" panose="020F0502020204030204" pitchFamily="34" charset="0"/>
              </a:rPr>
              <a:t>- </a:t>
            </a:r>
          </a:p>
          <a:p>
            <a:pPr marL="0" indent="0" algn="ctr">
              <a:lnSpc>
                <a:spcPct val="107000"/>
              </a:lnSpc>
              <a:spcBef>
                <a:spcPts val="0"/>
              </a:spcBef>
              <a:spcAft>
                <a:spcPts val="6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sometimes in ways that we do not understand or even want.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3200" b="1" kern="0" dirty="0">
                <a:effectLst/>
                <a:latin typeface="Calibri" panose="020F0502020204030204" pitchFamily="34" charset="0"/>
                <a:ea typeface="Calibri" panose="020F0502020204030204" pitchFamily="34" charset="0"/>
              </a:rPr>
              <a:t>James 5:13 </a:t>
            </a:r>
            <a:r>
              <a:rPr lang="en-US" sz="3200" kern="0" dirty="0">
                <a:effectLst/>
                <a:latin typeface="Calibri" panose="020F0502020204030204" pitchFamily="34" charset="0"/>
                <a:ea typeface="Calibri" panose="020F0502020204030204" pitchFamily="34" charset="0"/>
              </a:rPr>
              <a:t>“Is anyone among you suffering? </a:t>
            </a:r>
            <a:r>
              <a:rPr lang="en-US" sz="3200" b="1" kern="0" dirty="0">
                <a:effectLst/>
                <a:latin typeface="Calibri" panose="020F0502020204030204" pitchFamily="34" charset="0"/>
                <a:ea typeface="Calibri" panose="020F0502020204030204" pitchFamily="34" charset="0"/>
              </a:rPr>
              <a:t>Then he must pray</a:t>
            </a:r>
            <a:r>
              <a:rPr lang="en-US" sz="3200" kern="0" dirty="0">
                <a:effectLst/>
                <a:latin typeface="Calibri" panose="020F0502020204030204" pitchFamily="34" charset="0"/>
                <a:ea typeface="Calibri" panose="020F0502020204030204" pitchFamily="34" charset="0"/>
              </a:rPr>
              <a:t>. Is anyone cheerful? He is to sing praises.”</a:t>
            </a:r>
            <a:r>
              <a:rPr lang="en-US" sz="3200" i="1" kern="0" dirty="0">
                <a:solidFill>
                  <a:srgbClr val="00B050"/>
                </a:solidFill>
                <a:effectLst/>
                <a:latin typeface="Calibri" panose="020F0502020204030204" pitchFamily="34" charset="0"/>
                <a:ea typeface="Calibri" panose="020F0502020204030204" pitchFamily="34" charset="0"/>
              </a:rPr>
              <a:t> </a:t>
            </a:r>
          </a:p>
          <a:p>
            <a:pPr marL="0" indent="0">
              <a:lnSpc>
                <a:spcPct val="107000"/>
              </a:lnSpc>
              <a:spcBef>
                <a:spcPts val="0"/>
              </a:spcBef>
              <a:spcAft>
                <a:spcPts val="600"/>
              </a:spcAft>
              <a:buNone/>
            </a:pPr>
            <a:endParaRPr lang="en-US" sz="1000" i="1" kern="0" dirty="0">
              <a:solidFill>
                <a:srgbClr val="00B050"/>
              </a:solidFill>
              <a:effectLst/>
              <a:latin typeface="Calibri" panose="020F0502020204030204" pitchFamily="34" charset="0"/>
              <a:ea typeface="Calibri" panose="020F0502020204030204" pitchFamily="34" charset="0"/>
            </a:endParaRPr>
          </a:p>
          <a:p>
            <a:pPr marL="0" indent="0">
              <a:lnSpc>
                <a:spcPct val="107000"/>
              </a:lnSpc>
              <a:spcBef>
                <a:spcPts val="0"/>
              </a:spcBef>
              <a:spcAft>
                <a:spcPts val="600"/>
              </a:spcAft>
              <a:buNone/>
            </a:pPr>
            <a:r>
              <a:rPr lang="en-US" sz="3200" b="1" i="1" kern="0" dirty="0">
                <a:effectLst/>
                <a:latin typeface="Calibri" panose="020F0502020204030204" pitchFamily="34" charset="0"/>
                <a:ea typeface="Calibri" panose="020F0502020204030204" pitchFamily="34" charset="0"/>
              </a:rPr>
              <a:t>Philippians 4:6-7</a:t>
            </a:r>
            <a:r>
              <a:rPr lang="en-US" sz="3200" i="0" kern="0" dirty="0">
                <a:effectLst/>
                <a:latin typeface="Calibri" panose="020F0502020204030204" pitchFamily="34" charset="0"/>
                <a:ea typeface="Calibri" panose="020F0502020204030204" pitchFamily="34" charset="0"/>
              </a:rPr>
              <a:t>   “Do not be anxious about anything, but in every situation, </a:t>
            </a:r>
          </a:p>
          <a:p>
            <a:pPr marL="0" indent="0">
              <a:lnSpc>
                <a:spcPct val="107000"/>
              </a:lnSpc>
              <a:spcBef>
                <a:spcPts val="0"/>
              </a:spcBef>
              <a:spcAft>
                <a:spcPts val="600"/>
              </a:spcAft>
              <a:buNone/>
            </a:pPr>
            <a:r>
              <a:rPr lang="en-US" sz="3200" b="1" i="0" kern="0" dirty="0">
                <a:effectLst/>
                <a:latin typeface="Calibri" panose="020F0502020204030204" pitchFamily="34" charset="0"/>
                <a:ea typeface="Calibri" panose="020F0502020204030204" pitchFamily="34" charset="0"/>
              </a:rPr>
              <a:t>by prayer and</a:t>
            </a:r>
            <a:r>
              <a:rPr lang="en-US" sz="3200" i="0" kern="0" dirty="0">
                <a:effectLst/>
                <a:latin typeface="Calibri" panose="020F0502020204030204" pitchFamily="34" charset="0"/>
                <a:ea typeface="Calibri" panose="020F0502020204030204" pitchFamily="34" charset="0"/>
              </a:rPr>
              <a:t> </a:t>
            </a:r>
            <a:r>
              <a:rPr lang="en-US" sz="3200" b="1" i="0" kern="0" dirty="0">
                <a:effectLst/>
                <a:latin typeface="Calibri" panose="020F0502020204030204" pitchFamily="34" charset="0"/>
                <a:ea typeface="Calibri" panose="020F0502020204030204" pitchFamily="34" charset="0"/>
              </a:rPr>
              <a:t>petition</a:t>
            </a:r>
            <a:r>
              <a:rPr lang="en-US" sz="3200" i="0" kern="0" dirty="0">
                <a:effectLst/>
                <a:latin typeface="Calibri" panose="020F0502020204030204" pitchFamily="34" charset="0"/>
                <a:ea typeface="Calibri" panose="020F0502020204030204" pitchFamily="34" charset="0"/>
              </a:rPr>
              <a:t>,   with thanksgiving, present your requests to God. . . . </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3200" b="1" i="0" kern="0" dirty="0">
                <a:effectLst/>
                <a:latin typeface="Calibri" panose="020F0502020204030204" pitchFamily="34" charset="0"/>
                <a:ea typeface="Calibri" panose="020F0502020204030204" pitchFamily="34" charset="0"/>
              </a:rPr>
              <a:t>Psalm 46:1   “</a:t>
            </a:r>
            <a:r>
              <a:rPr lang="en-US" sz="3200" i="0" kern="0" dirty="0">
                <a:effectLst/>
                <a:latin typeface="Calibri" panose="020F0502020204030204" pitchFamily="34" charset="0"/>
                <a:ea typeface="Calibri" panose="020F0502020204030204" pitchFamily="34" charset="0"/>
              </a:rPr>
              <a:t>God is our refuge and strength, a very present help in trouble.  </a:t>
            </a:r>
          </a:p>
          <a:p>
            <a:pPr marL="0" indent="0">
              <a:lnSpc>
                <a:spcPct val="107000"/>
              </a:lnSpc>
              <a:spcBef>
                <a:spcPts val="0"/>
              </a:spcBef>
              <a:spcAft>
                <a:spcPts val="600"/>
              </a:spcAft>
              <a:buNone/>
            </a:pPr>
            <a:r>
              <a:rPr lang="en-US" sz="3200" b="1" i="0" kern="0" dirty="0">
                <a:effectLst/>
                <a:latin typeface="Calibri" panose="020F0502020204030204" pitchFamily="34" charset="0"/>
                <a:ea typeface="Calibri" panose="020F0502020204030204" pitchFamily="34" charset="0"/>
              </a:rPr>
              <a:t>1 Peter 3:12   </a:t>
            </a:r>
            <a:r>
              <a:rPr lang="en-US" sz="3200" i="0" kern="0" dirty="0">
                <a:effectLst/>
                <a:latin typeface="Calibri" panose="020F0502020204030204" pitchFamily="34" charset="0"/>
                <a:ea typeface="Calibri" panose="020F0502020204030204" pitchFamily="34" charset="0"/>
              </a:rPr>
              <a:t>“For the eyes of the Lord are toward the righteous, and His ears attend to their prayer”. </a:t>
            </a:r>
          </a:p>
          <a:p>
            <a:pPr marL="0" indent="0">
              <a:lnSpc>
                <a:spcPct val="107000"/>
              </a:lnSpc>
              <a:spcBef>
                <a:spcPts val="0"/>
              </a:spcBef>
              <a:spcAft>
                <a:spcPts val="600"/>
              </a:spcAft>
              <a:buNone/>
            </a:pPr>
            <a:r>
              <a:rPr lang="en-US" sz="3200" b="1" i="0" kern="0" dirty="0">
                <a:effectLst/>
                <a:latin typeface="Calibri" panose="020F0502020204030204" pitchFamily="34" charset="0"/>
                <a:ea typeface="Calibri" panose="020F0502020204030204" pitchFamily="34" charset="0"/>
              </a:rPr>
              <a:t>Heb 4:16    </a:t>
            </a:r>
            <a:r>
              <a:rPr lang="en-US" sz="3200" i="0" kern="0" dirty="0">
                <a:effectLst/>
                <a:latin typeface="Calibri" panose="020F0502020204030204" pitchFamily="34" charset="0"/>
                <a:ea typeface="Calibri" panose="020F0502020204030204" pitchFamily="34" charset="0"/>
              </a:rPr>
              <a:t>“Therefore let us draw near with confidence to the throne of grace, so that we may receive mercy and find grace to help in time of need.” </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6000"/>
              </a:lnSpc>
              <a:spcBef>
                <a:spcPts val="0"/>
              </a:spcBef>
              <a:spcAft>
                <a:spcPts val="800"/>
              </a:spcAft>
              <a:buNone/>
            </a:pPr>
            <a:r>
              <a:rPr lang="en-US" b="1" i="1" dirty="0">
                <a:effectLst/>
                <a:latin typeface="Calibri" panose="020F0502020204030204" pitchFamily="34" charset="0"/>
                <a:ea typeface="Calibri" panose="020F0502020204030204" pitchFamily="34" charset="0"/>
                <a:cs typeface="Calibri" panose="020F0502020204030204" pitchFamily="34" charset="0"/>
              </a:rPr>
              <a:t>Col 4:5,6   “</a:t>
            </a:r>
            <a:r>
              <a:rPr lang="en-US" i="1" dirty="0">
                <a:effectLst/>
                <a:latin typeface="Calibri" panose="020F0502020204030204" pitchFamily="34" charset="0"/>
                <a:ea typeface="Calibri" panose="020F0502020204030204" pitchFamily="34" charset="0"/>
                <a:cs typeface="Times New Roman" panose="02020603050405020304" pitchFamily="18" charset="0"/>
              </a:rPr>
              <a:t>Be wise in the way you act toward outsiders; make the most of every opportunity. Let your conversation be always full of grace, seasoned with salt, so that you may know how to answer everyone.”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b="1" i="1" dirty="0">
                <a:effectLst/>
                <a:latin typeface="Calibri" panose="020F0502020204030204" pitchFamily="34" charset="0"/>
                <a:ea typeface="Calibri" panose="020F0502020204030204" pitchFamily="34" charset="0"/>
                <a:cs typeface="Times New Roman" panose="02020603050405020304" pitchFamily="18" charset="0"/>
              </a:rPr>
              <a:t>Eph 4:29   “</a:t>
            </a:r>
            <a:r>
              <a:rPr lang="en-US" i="1" dirty="0">
                <a:effectLst/>
                <a:latin typeface="Calibri" panose="020F0502020204030204" pitchFamily="34" charset="0"/>
                <a:ea typeface="Calibri" panose="020F0502020204030204" pitchFamily="34" charset="0"/>
                <a:cs typeface="Times New Roman" panose="02020603050405020304" pitchFamily="18" charset="0"/>
              </a:rPr>
              <a:t>Do not let any unwholesome talk come out of your mouths, but only what is helpful </a:t>
            </a:r>
            <a:r>
              <a:rPr lang="en-US" b="1" i="1" dirty="0">
                <a:effectLst/>
                <a:latin typeface="Calibri" panose="020F0502020204030204" pitchFamily="34" charset="0"/>
                <a:ea typeface="Calibri" panose="020F0502020204030204" pitchFamily="34" charset="0"/>
                <a:cs typeface="Times New Roman" panose="02020603050405020304" pitchFamily="18" charset="0"/>
              </a:rPr>
              <a:t>for building others</a:t>
            </a:r>
            <a:r>
              <a:rPr lang="en-US" i="1" dirty="0">
                <a:effectLst/>
                <a:latin typeface="Calibri" panose="020F0502020204030204" pitchFamily="34" charset="0"/>
                <a:ea typeface="Calibri" panose="020F0502020204030204" pitchFamily="34" charset="0"/>
                <a:cs typeface="Times New Roman" panose="02020603050405020304" pitchFamily="18" charset="0"/>
              </a:rPr>
              <a:t> </a:t>
            </a:r>
            <a:r>
              <a:rPr lang="en-US" b="1" i="1" dirty="0">
                <a:effectLst/>
                <a:latin typeface="Calibri" panose="020F0502020204030204" pitchFamily="34" charset="0"/>
                <a:ea typeface="Calibri" panose="020F0502020204030204" pitchFamily="34" charset="0"/>
                <a:cs typeface="Times New Roman" panose="02020603050405020304" pitchFamily="18" charset="0"/>
              </a:rPr>
              <a:t>up</a:t>
            </a:r>
            <a:r>
              <a:rPr lang="en-US" i="1" dirty="0">
                <a:effectLst/>
                <a:latin typeface="Calibri" panose="020F0502020204030204" pitchFamily="34" charset="0"/>
                <a:ea typeface="Calibri" panose="020F0502020204030204" pitchFamily="34" charset="0"/>
                <a:cs typeface="Times New Roman" panose="02020603050405020304" pitchFamily="18" charset="0"/>
              </a:rPr>
              <a:t> according to their needs, that it may benefit those who listen.”  . .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8387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6000"/>
              </a:lnSpc>
              <a:spcBef>
                <a:spcPts val="0"/>
              </a:spcBef>
              <a:spcAft>
                <a:spcPts val="800"/>
              </a:spcAft>
              <a:buNone/>
            </a:pPr>
            <a:r>
              <a:rPr lang="en-US" b="1" i="1" dirty="0">
                <a:effectLst/>
                <a:latin typeface="Calibri" panose="020F0502020204030204" pitchFamily="34" charset="0"/>
                <a:ea typeface="Calibri" panose="020F0502020204030204" pitchFamily="34" charset="0"/>
                <a:cs typeface="Times New Roman" panose="02020603050405020304" pitchFamily="18" charset="0"/>
              </a:rPr>
              <a:t>1 Peter 2:12 </a:t>
            </a:r>
            <a:r>
              <a:rPr lang="en-US" i="1" dirty="0">
                <a:effectLst/>
                <a:latin typeface="Calibri" panose="020F0502020204030204" pitchFamily="34" charset="0"/>
                <a:ea typeface="Calibri" panose="020F0502020204030204" pitchFamily="34" charset="0"/>
                <a:cs typeface="Times New Roman" panose="02020603050405020304" pitchFamily="18" charset="0"/>
              </a:rPr>
              <a:t>  “Keep your behavior excellent among the Gentiles, so that . . . they may, because of your good deeds, glorify God in the day of visitation.”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endParaRPr lang="en-US"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800"/>
              </a:spcAft>
              <a:buNone/>
            </a:pPr>
            <a:r>
              <a:rPr lang="en-US" b="1" i="1" dirty="0">
                <a:effectLst/>
                <a:latin typeface="Calibri" panose="020F0502020204030204" pitchFamily="34" charset="0"/>
                <a:ea typeface="Calibri" panose="020F0502020204030204" pitchFamily="34" charset="0"/>
                <a:cs typeface="Times New Roman" panose="02020603050405020304" pitchFamily="18" charset="0"/>
              </a:rPr>
              <a:t>Titus 2:7   </a:t>
            </a:r>
            <a:r>
              <a:rPr lang="en-US" i="1" dirty="0">
                <a:effectLst/>
                <a:latin typeface="Calibri" panose="020F0502020204030204" pitchFamily="34" charset="0"/>
                <a:ea typeface="Calibri" panose="020F0502020204030204" pitchFamily="34" charset="0"/>
                <a:cs typeface="Times New Roman" panose="02020603050405020304" pitchFamily="18" charset="0"/>
              </a:rPr>
              <a:t>“in all things show yourself to be an example of good deeds, with purity in doctrine, dignified, sound in speech which is beyond reproach, so that the opponent will be put to shame, having nothing bad to say about us.” </a:t>
            </a:r>
            <a:r>
              <a:rPr lang="en-US" sz="1000" i="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culminated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Calibri" panose="020F0502020204030204" pitchFamily="34" charset="0"/>
                <a:ea typeface="Calibri" panose="020F0502020204030204" pitchFamily="34" charset="0"/>
                <a:cs typeface="Calibri" panose="020F0502020204030204" pitchFamily="34" charset="0"/>
              </a:rPr>
              <a:t>2 Cor 5:15,20,21  </a:t>
            </a:r>
            <a:r>
              <a:rPr lang="en-US" dirty="0">
                <a:effectLst/>
                <a:latin typeface="Calibri" panose="020F0502020204030204" pitchFamily="34" charset="0"/>
                <a:ea typeface="Calibri" panose="020F0502020204030204" pitchFamily="34" charset="0"/>
                <a:cs typeface="Calibri" panose="020F0502020204030204" pitchFamily="34" charset="0"/>
              </a:rPr>
              <a:t>“and He died for all, so that they who live </a:t>
            </a:r>
            <a:r>
              <a:rPr lang="en-US" b="1" dirty="0">
                <a:effectLst/>
                <a:latin typeface="Calibri" panose="020F0502020204030204" pitchFamily="34" charset="0"/>
                <a:ea typeface="Calibri" panose="020F0502020204030204" pitchFamily="34" charset="0"/>
                <a:cs typeface="Calibri" panose="020F0502020204030204" pitchFamily="34" charset="0"/>
              </a:rPr>
              <a:t>might no longer live for themselves,        but for Him</a:t>
            </a:r>
            <a:r>
              <a:rPr lang="en-US" dirty="0">
                <a:effectLst/>
                <a:latin typeface="Calibri" panose="020F0502020204030204" pitchFamily="34" charset="0"/>
                <a:ea typeface="Calibri" panose="020F0502020204030204" pitchFamily="34" charset="0"/>
                <a:cs typeface="Calibri" panose="020F0502020204030204" pitchFamily="34" charset="0"/>
              </a:rPr>
              <a:t> who died and rose again on their behalf.”  </a:t>
            </a:r>
          </a:p>
          <a:p>
            <a:pPr marL="0" indent="0">
              <a:lnSpc>
                <a:spcPct val="107000"/>
              </a:lnSpc>
              <a:spcBef>
                <a:spcPts val="0"/>
              </a:spcBef>
              <a:spcAft>
                <a:spcPts val="600"/>
              </a:spcAft>
              <a:buNone/>
            </a:pPr>
            <a:r>
              <a:rPr lang="en-US" dirty="0">
                <a:effectLst/>
                <a:latin typeface="Calibri" panose="020F0502020204030204" pitchFamily="34" charset="0"/>
                <a:ea typeface="Calibri" panose="020F0502020204030204" pitchFamily="34" charset="0"/>
                <a:cs typeface="Calibri" panose="020F0502020204030204" pitchFamily="34" charset="0"/>
              </a:rPr>
              <a:t>“Therefore, </a:t>
            </a:r>
            <a:r>
              <a:rPr lang="en-US" b="1" dirty="0">
                <a:effectLst/>
                <a:latin typeface="Calibri" panose="020F0502020204030204" pitchFamily="34" charset="0"/>
                <a:ea typeface="Calibri" panose="020F0502020204030204" pitchFamily="34" charset="0"/>
                <a:cs typeface="Calibri" panose="020F0502020204030204" pitchFamily="34" charset="0"/>
              </a:rPr>
              <a:t>we are ambassadors for Christ</a:t>
            </a:r>
            <a:r>
              <a:rPr lang="en-US" dirty="0">
                <a:effectLst/>
                <a:latin typeface="Calibri" panose="020F0502020204030204" pitchFamily="34" charset="0"/>
                <a:ea typeface="Calibri" panose="020F0502020204030204" pitchFamily="34" charset="0"/>
                <a:cs typeface="Calibri" panose="020F0502020204030204" pitchFamily="34" charset="0"/>
              </a:rPr>
              <a:t>, as though God were making an appeal – </a:t>
            </a:r>
            <a:r>
              <a:rPr lang="en-US" b="1" dirty="0">
                <a:effectLst/>
                <a:latin typeface="Calibri" panose="020F0502020204030204" pitchFamily="34" charset="0"/>
                <a:ea typeface="Calibri" panose="020F0502020204030204" pitchFamily="34" charset="0"/>
                <a:cs typeface="Calibri" panose="020F0502020204030204" pitchFamily="34" charset="0"/>
              </a:rPr>
              <a:t>through us!</a:t>
            </a:r>
            <a:r>
              <a:rPr lang="en-US" dirty="0">
                <a:effectLst/>
                <a:latin typeface="Calibri" panose="020F0502020204030204" pitchFamily="34" charset="0"/>
                <a:ea typeface="Calibri" panose="020F0502020204030204" pitchFamily="34" charset="0"/>
                <a:cs typeface="Calibri" panose="020F0502020204030204" pitchFamily="34" charset="0"/>
              </a:rPr>
              <a:t> . . . he made Him who knew no sin to be sin on our behalf, so that </a:t>
            </a:r>
            <a:r>
              <a:rPr lang="en-US" b="1" dirty="0">
                <a:effectLst/>
                <a:latin typeface="Calibri" panose="020F0502020204030204" pitchFamily="34" charset="0"/>
                <a:ea typeface="Calibri" panose="020F0502020204030204" pitchFamily="34" charset="0"/>
                <a:cs typeface="Calibri" panose="020F0502020204030204" pitchFamily="34" charset="0"/>
              </a:rPr>
              <a:t>we might become the righteousness of God</a:t>
            </a:r>
            <a:r>
              <a:rPr lang="en-US" dirty="0">
                <a:effectLst/>
                <a:latin typeface="Calibri" panose="020F0502020204030204" pitchFamily="34" charset="0"/>
                <a:ea typeface="Calibri" panose="020F0502020204030204" pitchFamily="34" charset="0"/>
                <a:cs typeface="Calibri" panose="020F0502020204030204" pitchFamily="34" charset="0"/>
              </a:rPr>
              <a:t> in Him.”</a:t>
            </a:r>
            <a:r>
              <a:rPr lang="en-US" sz="10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partnership</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i="0" kern="0" dirty="0">
                <a:effectLst/>
                <a:latin typeface="Calibri" panose="020F0502020204030204" pitchFamily="34" charset="0"/>
                <a:ea typeface="Calibri" panose="020F0502020204030204" pitchFamily="34" charset="0"/>
                <a:cs typeface="Times New Roman" panose="02020603050405020304" pitchFamily="18" charset="0"/>
              </a:rPr>
              <a:t>Acts 2:38   </a:t>
            </a:r>
            <a:r>
              <a:rPr lang="en-US" i="0" kern="0" dirty="0">
                <a:effectLst/>
                <a:latin typeface="Calibri" panose="020F0502020204030204" pitchFamily="34" charset="0"/>
                <a:ea typeface="Calibri" panose="020F0502020204030204" pitchFamily="34" charset="0"/>
                <a:cs typeface="Times New Roman" panose="02020603050405020304" pitchFamily="18" charset="0"/>
              </a:rPr>
              <a:t>“Peter said to them, ‘Repent, and each of you be baptized in the name of Jesus Christ for the forgiveness of your sins; and receive the gift of the Holy Spirit.”  </a:t>
            </a:r>
          </a:p>
          <a:p>
            <a:pPr marL="0" indent="0">
              <a:lnSpc>
                <a:spcPct val="107000"/>
              </a:lnSpc>
              <a:spcBef>
                <a:spcPts val="0"/>
              </a:spcBef>
              <a:spcAft>
                <a:spcPts val="600"/>
              </a:spcAft>
              <a:buNone/>
            </a:pPr>
            <a:endParaRPr lang="en-US" b="1" kern="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i="0" kern="0" dirty="0">
                <a:effectLst/>
                <a:latin typeface="Calibri" panose="020F0502020204030204" pitchFamily="34" charset="0"/>
                <a:ea typeface="Calibri" panose="020F0502020204030204" pitchFamily="34" charset="0"/>
                <a:cs typeface="Times New Roman" panose="02020603050405020304" pitchFamily="18" charset="0"/>
              </a:rPr>
              <a:t>Rom 10:9,10   </a:t>
            </a:r>
            <a:r>
              <a:rPr lang="en-US" i="0" kern="0" dirty="0">
                <a:effectLst/>
                <a:latin typeface="Calibri" panose="020F0502020204030204" pitchFamily="34" charset="0"/>
                <a:ea typeface="Calibri" panose="020F0502020204030204" pitchFamily="34" charset="0"/>
                <a:cs typeface="Times New Roman" panose="02020603050405020304" pitchFamily="18" charset="0"/>
              </a:rPr>
              <a:t>“that if you confess with your mouth Jesus as Lord, and believe that God raised Him from the dead, you will be saved; for with the heart a person believes, resulting in righteousness, and with the mouth he confesses, resulting in salvation.” . . .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239</TotalTime>
  <Words>796</Words>
  <Application>Microsoft Office PowerPoint</Application>
  <PresentationFormat>On-screen Show (4:3)</PresentationFormat>
  <Paragraphs>45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48</cp:revision>
  <dcterms:created xsi:type="dcterms:W3CDTF">2019-04-11T15:26:57Z</dcterms:created>
  <dcterms:modified xsi:type="dcterms:W3CDTF">2023-12-26T20:07:14Z</dcterms:modified>
</cp:coreProperties>
</file>