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96" r:id="rId3"/>
    <p:sldId id="310" r:id="rId4"/>
    <p:sldId id="320" r:id="rId5"/>
    <p:sldId id="319" r:id="rId6"/>
    <p:sldId id="318" r:id="rId7"/>
    <p:sldId id="317" r:id="rId8"/>
    <p:sldId id="316" r:id="rId9"/>
    <p:sldId id="315" r:id="rId10"/>
    <p:sldId id="314" r:id="rId11"/>
    <p:sldId id="311" r:id="rId12"/>
    <p:sldId id="32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Young" initials="JY" lastIdx="1" clrIdx="0">
    <p:extLst>
      <p:ext uri="{19B8F6BF-5375-455C-9EA6-DF929625EA0E}">
        <p15:presenceInfo xmlns:p15="http://schemas.microsoft.com/office/powerpoint/2012/main" userId="5c3fa3d30fc8d96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2-28T11:46:48.432" idx="1">
    <p:pos x="5184" y="2326"/>
    <p:text/>
    <p:extLst>
      <p:ext uri="{C676402C-5697-4E1C-873F-D02D1690AC5C}">
        <p15:threadingInfo xmlns:p15="http://schemas.microsoft.com/office/powerpoint/2012/main" timeZoneBias="4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3664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7609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1368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55894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63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1612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98457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9366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76270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45893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0713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66424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66" y="1125748"/>
            <a:ext cx="7776713" cy="4606505"/>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latin typeface="Calibri" panose="020F0502020204030204" pitchFamily="34" charset="0"/>
                <a:ea typeface="Calibri" panose="020F0502020204030204" pitchFamily="34" charset="0"/>
                <a:cs typeface="Times New Roman" panose="02020603050405020304" pitchFamily="18" charset="0"/>
              </a:rPr>
              <a:t>SUMMARY:</a:t>
            </a:r>
          </a:p>
          <a:p>
            <a:pPr marL="0" indent="0">
              <a:lnSpc>
                <a:spcPct val="107000"/>
              </a:lnSpc>
              <a:spcBef>
                <a:spcPts val="0"/>
              </a:spcBef>
              <a:spcAft>
                <a:spcPts val="600"/>
              </a:spcAft>
              <a:buNone/>
            </a:pPr>
            <a:endParaRPr lang="en-US"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cs typeface="Calibri" panose="020F0502020204030204" pitchFamily="34" charset="0"/>
              </a:rPr>
              <a:t>1 John 5:14,15 </a:t>
            </a:r>
            <a:r>
              <a:rPr lang="en-US" kern="0" dirty="0">
                <a:effectLst/>
                <a:latin typeface="Calibri" panose="020F0502020204030204" pitchFamily="34" charset="0"/>
                <a:ea typeface="Times New Roman" panose="02020603050405020304" pitchFamily="18" charset="0"/>
                <a:cs typeface="Calibri" panose="020F0502020204030204" pitchFamily="34" charset="0"/>
              </a:rPr>
              <a:t>“</a:t>
            </a:r>
            <a:r>
              <a:rPr lang="en-US" kern="100" dirty="0">
                <a:effectLst/>
                <a:latin typeface="Calibri" panose="020F0502020204030204" pitchFamily="34" charset="0"/>
                <a:ea typeface="Calibri" panose="020F0502020204030204" pitchFamily="34" charset="0"/>
                <a:cs typeface="Times New Roman" panose="02020603050405020304" pitchFamily="18" charset="0"/>
              </a:rPr>
              <a:t>This is the confidence we have in approaching God: that if we ask anything according to His will, He hears us. And if we know that He hears us – whatever we ask – we know that we have what we asked of Him.”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7295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The Poem -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Why Pray?</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I knelt to pray but not for long,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I had too much to do</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I had to hurry and get to work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for bills would soon be due</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So I knelt and said a hurried prayer,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and jumped up off my knees</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My Christian duty now was done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My soul could rest at ease</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All day long I had no time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to</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spread a word of cheer</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No time to speak of Christ to friends,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They’d laugh</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at me I’d fear</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No time, no time, too much to do,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that was my constant cry</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There was no time to give to souls in need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and now at last was the time,        time, the time to die</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I went before the Lord,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I came and stood with downcast eyes</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For in His hands God held a book -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it was the book, book of Life!</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God looked into His book and said,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“Your name I cannot find</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I once was going to write it down ….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But never</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sz="2400" kern="1800" dirty="0">
                <a:effectLst/>
                <a:latin typeface="Calibri" panose="020F0502020204030204" pitchFamily="34" charset="0"/>
                <a:ea typeface="Times New Roman" panose="02020603050405020304" pitchFamily="18" charset="0"/>
                <a:cs typeface="Calibri" panose="020F0502020204030204" pitchFamily="34" charset="0"/>
              </a:rPr>
              <a:t>found the time</a:t>
            </a:r>
            <a:r>
              <a:rPr lang="en-US" sz="2400" kern="1800" dirty="0">
                <a:effectLst/>
                <a:latin typeface="Tempus Sans ITC" panose="04020404030D07020202" pitchFamily="82"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a:effectLst/>
                <a:latin typeface="Calibri" panose="020F0502020204030204" pitchFamily="34"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255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400" b="1" dirty="0">
                <a:effectLst/>
                <a:latin typeface="Calibri" panose="020F0502020204030204" pitchFamily="34" charset="0"/>
                <a:ea typeface="Calibri" panose="020F0502020204030204" pitchFamily="34" charset="0"/>
              </a:rPr>
              <a:t>What Is the Purpose / Impact of Prayers</a:t>
            </a:r>
            <a:endParaRPr lang="en-US" sz="3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i="1" dirty="0">
                <a:effectLst/>
                <a:latin typeface="Calibri" panose="020F0502020204030204" pitchFamily="34" charset="0"/>
                <a:ea typeface="Times New Roman" panose="02020603050405020304" pitchFamily="18" charset="0"/>
              </a:rPr>
              <a:t>Bill, a seminary friend and member of our church, began suffering from a severe case of acid reflux disease. He could only sleep sitting up which meant he was never rested. No tests or specialists revealed a remedy. When he called me, he was scheduled for three days of tests at the University of Chicago Hospital later that week. Bill had read </a:t>
            </a:r>
            <a:r>
              <a:rPr lang="en-US" b="1" i="1" dirty="0">
                <a:effectLst/>
                <a:latin typeface="Calibri" panose="020F0502020204030204" pitchFamily="34" charset="0"/>
                <a:ea typeface="Times New Roman" panose="02020603050405020304" pitchFamily="18" charset="0"/>
              </a:rPr>
              <a:t>James</a:t>
            </a:r>
            <a:r>
              <a:rPr lang="en-US" i="1" dirty="0">
                <a:effectLst/>
                <a:latin typeface="Calibri" panose="020F0502020204030204" pitchFamily="34" charset="0"/>
                <a:ea typeface="Times New Roman" panose="02020603050405020304" pitchFamily="18" charset="0"/>
              </a:rPr>
              <a:t> </a:t>
            </a:r>
            <a:r>
              <a:rPr lang="en-US" b="1" i="1" dirty="0">
                <a:effectLst/>
                <a:latin typeface="Calibri" panose="020F0502020204030204" pitchFamily="34" charset="0"/>
                <a:ea typeface="Times New Roman" panose="02020603050405020304" pitchFamily="18" charset="0"/>
              </a:rPr>
              <a:t>5:14-16</a:t>
            </a:r>
            <a:r>
              <a:rPr lang="en-US" i="1" dirty="0">
                <a:effectLst/>
                <a:latin typeface="Calibri" panose="020F0502020204030204" pitchFamily="34" charset="0"/>
                <a:ea typeface="Times New Roman" panose="02020603050405020304" pitchFamily="18" charset="0"/>
              </a:rPr>
              <a:t> and called to see if I would gather the deacons to anoint and pray for his healing. I was a young Assistant Pastor and I’d never heard of anyone doing that. I swallowed hard, called our deacons, and they agreed. . . . </a:t>
            </a:r>
            <a:endParaRPr lang="en-US"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i="1" dirty="0">
                <a:effectLst/>
                <a:latin typeface="Calibri" panose="020F0502020204030204" pitchFamily="34" charset="0"/>
                <a:ea typeface="Times New Roman" panose="02020603050405020304" pitchFamily="18" charset="0"/>
              </a:rPr>
              <a:t>We gathered at Bill and Carol’s apartment on a Sunday afternoon. I’d brought a little olive oil from our pantry, but I really didn’t know how to proceed. We simply read </a:t>
            </a:r>
            <a:r>
              <a:rPr lang="en-US" b="1" i="1" dirty="0">
                <a:effectLst/>
                <a:latin typeface="Calibri" panose="020F0502020204030204" pitchFamily="34" charset="0"/>
                <a:ea typeface="Times New Roman" panose="02020603050405020304" pitchFamily="18" charset="0"/>
              </a:rPr>
              <a:t>James</a:t>
            </a:r>
            <a:r>
              <a:rPr lang="en-US" i="1" dirty="0">
                <a:effectLst/>
                <a:latin typeface="Calibri" panose="020F0502020204030204" pitchFamily="34" charset="0"/>
                <a:ea typeface="Times New Roman" panose="02020603050405020304" pitchFamily="18" charset="0"/>
              </a:rPr>
              <a:t> </a:t>
            </a:r>
            <a:r>
              <a:rPr lang="en-US" b="1" i="1" dirty="0">
                <a:effectLst/>
                <a:latin typeface="Calibri" panose="020F0502020204030204" pitchFamily="34" charset="0"/>
                <a:ea typeface="Times New Roman" panose="02020603050405020304" pitchFamily="18" charset="0"/>
              </a:rPr>
              <a:t>chapter 5.</a:t>
            </a:r>
            <a:r>
              <a:rPr lang="en-US" i="1" dirty="0">
                <a:effectLst/>
                <a:latin typeface="Calibri" panose="020F0502020204030204" pitchFamily="34" charset="0"/>
                <a:ea typeface="Times New Roman" panose="02020603050405020304" pitchFamily="18" charset="0"/>
              </a:rPr>
              <a:t> I made a cross with the oil on Bill’s forehead and we gathered around him and prayed. Nothing seemed to happen. A few nights later Bill awoke to a kind of music. “Lord, is that you?” he asked. He felt a warmth come over his stomach. At the hospital, test after test came back normal. Bill explained to the baffled specialist how we’d prayed to the Lord. To this day, even with the physical rigors and diet of missionary travel, Bill has never had a serious recurrence.</a:t>
            </a:r>
            <a:endParaRPr lang="en-US"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cs typeface="Calibri" panose="020F0502020204030204" pitchFamily="34" charset="0"/>
              </a:rPr>
              <a:t>Acts 12:5-7   </a:t>
            </a:r>
            <a:r>
              <a:rPr lang="en-US" kern="0" dirty="0">
                <a:effectLst/>
                <a:latin typeface="Calibri" panose="020F0502020204030204" pitchFamily="34" charset="0"/>
                <a:ea typeface="Times New Roman" panose="02020603050405020304" pitchFamily="18" charset="0"/>
                <a:cs typeface="Calibri" panose="020F0502020204030204" pitchFamily="34" charset="0"/>
              </a:rPr>
              <a:t>“So Peter was kept in the prison, but </a:t>
            </a:r>
            <a:r>
              <a:rPr lang="en-US" b="1" kern="0" dirty="0">
                <a:effectLst/>
                <a:latin typeface="Calibri" panose="020F0502020204030204" pitchFamily="34" charset="0"/>
                <a:ea typeface="Times New Roman" panose="02020603050405020304" pitchFamily="18" charset="0"/>
                <a:cs typeface="Calibri" panose="020F0502020204030204" pitchFamily="34" charset="0"/>
              </a:rPr>
              <a:t>prayer for him was being made</a:t>
            </a:r>
            <a:r>
              <a:rPr lang="en-US" kern="0" dirty="0">
                <a:effectLst/>
                <a:latin typeface="Calibri" panose="020F0502020204030204" pitchFamily="34" charset="0"/>
                <a:ea typeface="Times New Roman" panose="02020603050405020304" pitchFamily="18" charset="0"/>
                <a:cs typeface="Calibri" panose="020F0502020204030204" pitchFamily="34" charset="0"/>
              </a:rPr>
              <a:t> </a:t>
            </a:r>
            <a:r>
              <a:rPr lang="en-US" b="1" kern="0" dirty="0">
                <a:effectLst/>
                <a:latin typeface="Calibri" panose="020F0502020204030204" pitchFamily="34" charset="0"/>
                <a:ea typeface="Times New Roman" panose="02020603050405020304" pitchFamily="18" charset="0"/>
                <a:cs typeface="Calibri" panose="020F0502020204030204" pitchFamily="34" charset="0"/>
              </a:rPr>
              <a:t>fervently by the church to God</a:t>
            </a:r>
            <a:r>
              <a:rPr lang="en-US" kern="0" dirty="0">
                <a:effectLst/>
                <a:latin typeface="Calibri" panose="020F0502020204030204" pitchFamily="34" charset="0"/>
                <a:ea typeface="Times New Roman" panose="02020603050405020304" pitchFamily="18" charset="0"/>
                <a:cs typeface="Calibri" panose="020F0502020204030204" pitchFamily="34" charset="0"/>
              </a:rPr>
              <a:t>. On the very night when Herod was about to bring him forward, Peter was sleeping between two soldiers, bound with two chains, and guards in front of the door were watching over the prison. And behold, an angel of the Lord suddenly appeared and a light shone in the cell; and he struck Peter’s side and woke him up, saying, ‘Get up quickly.’ And his chains fell off his hands”.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indent="0">
              <a:lnSpc>
                <a:spcPct val="107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Psalm 121:2 </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“My help comes from the Lord, the Maker of heaven and earth.”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Psalm 18:2,3 </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“The Lord is my rock and my fortress and my deliverer, My God, my rock, in whom I take refuge; my shield and the horn of my salvation, my stronghold. I call upon the Lord, who is worthy to be praised, and I am saved from my enemies.”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Habakkuk 3:17-19 </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“Though the fig tree should not blossom and there be no fruit on the vines, though the yield of the olive should fail and the field produce no food, though the flocks should be cut off from the fold and there be no cattle in the stalls –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Yet </a:t>
            </a:r>
            <a:r>
              <a:rPr lang="en-US" sz="2400" b="1" kern="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still</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 I will exult in the Lord,</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I will rejoice in the God of my salvation. The Lord God is my strength; He will make my feet like deer’s feet, and He will make me walk on my high hills.”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38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rPr>
              <a:t>2 Cor 11:24-28 </a:t>
            </a:r>
            <a:r>
              <a:rPr lang="en-US" kern="0" dirty="0">
                <a:effectLst/>
                <a:latin typeface="Calibri" panose="020F0502020204030204" pitchFamily="34" charset="0"/>
                <a:ea typeface="Times New Roman" panose="02020603050405020304" pitchFamily="18" charset="0"/>
              </a:rPr>
              <a:t>“Five times I received from the Jews 39 lashed. Three times I was beaten with rods, once I was stoned, three times….) </a:t>
            </a:r>
          </a:p>
          <a:p>
            <a:pPr marL="0" indent="0">
              <a:lnSpc>
                <a:spcPct val="107000"/>
              </a:lnSpc>
              <a:spcBef>
                <a:spcPts val="0"/>
              </a:spcBef>
              <a:spcAft>
                <a:spcPts val="600"/>
              </a:spcAft>
              <a:buNone/>
            </a:pPr>
            <a:endParaRPr lang="en-US" kern="0" dirty="0">
              <a:solidFill>
                <a:srgbClr val="00B050"/>
              </a:solidFill>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kern="0" dirty="0">
                <a:solidFill>
                  <a:srgbClr val="00B050"/>
                </a:solidFill>
                <a:effectLst/>
                <a:latin typeface="Calibri" panose="020F0502020204030204" pitchFamily="34" charset="0"/>
                <a:ea typeface="Times New Roman" panose="02020603050405020304" pitchFamily="18" charset="0"/>
              </a:rPr>
              <a:t> </a:t>
            </a:r>
            <a:r>
              <a:rPr lang="en-US" b="1" kern="0" dirty="0">
                <a:effectLst/>
                <a:latin typeface="Calibri" panose="020F0502020204030204" pitchFamily="34" charset="0"/>
                <a:ea typeface="Times New Roman" panose="02020603050405020304" pitchFamily="18" charset="0"/>
              </a:rPr>
              <a:t>Phil 4:6, 11    </a:t>
            </a:r>
            <a:r>
              <a:rPr lang="en-US" kern="0" dirty="0">
                <a:effectLst/>
                <a:latin typeface="Calibri" panose="020F0502020204030204" pitchFamily="34" charset="0"/>
                <a:ea typeface="Times New Roman" panose="02020603050405020304" pitchFamily="18" charset="0"/>
              </a:rPr>
              <a:t>“</a:t>
            </a:r>
            <a:r>
              <a:rPr lang="en-US" b="1" kern="0" dirty="0">
                <a:effectLst/>
                <a:latin typeface="Calibri" panose="020F0502020204030204" pitchFamily="34" charset="0"/>
                <a:ea typeface="Times New Roman" panose="02020603050405020304" pitchFamily="18" charset="0"/>
              </a:rPr>
              <a:t>Be anxious for nothing</a:t>
            </a:r>
            <a:r>
              <a:rPr lang="en-US" kern="0" dirty="0">
                <a:effectLst/>
                <a:latin typeface="Calibri" panose="020F0502020204030204" pitchFamily="34" charset="0"/>
                <a:ea typeface="Times New Roman" panose="02020603050405020304" pitchFamily="18" charset="0"/>
              </a:rPr>
              <a:t>,                    </a:t>
            </a:r>
            <a:r>
              <a:rPr lang="en-US" b="1" kern="0" dirty="0">
                <a:solidFill>
                  <a:srgbClr val="FF0000"/>
                </a:solidFill>
                <a:effectLst/>
                <a:latin typeface="Calibri" panose="020F0502020204030204" pitchFamily="34" charset="0"/>
                <a:ea typeface="Times New Roman" panose="02020603050405020304" pitchFamily="18" charset="0"/>
              </a:rPr>
              <a:t>but in everything by prayer</a:t>
            </a:r>
            <a:r>
              <a:rPr lang="en-US" kern="0" dirty="0">
                <a:solidFill>
                  <a:srgbClr val="FF0000"/>
                </a:solidFill>
                <a:effectLst/>
                <a:latin typeface="Calibri" panose="020F0502020204030204" pitchFamily="34" charset="0"/>
                <a:ea typeface="Times New Roman" panose="02020603050405020304" pitchFamily="18" charset="0"/>
              </a:rPr>
              <a:t>    </a:t>
            </a:r>
            <a:r>
              <a:rPr lang="en-US" kern="0" dirty="0">
                <a:effectLst/>
                <a:latin typeface="Calibri" panose="020F0502020204030204" pitchFamily="34" charset="0"/>
                <a:ea typeface="Times New Roman" panose="02020603050405020304" pitchFamily="18" charset="0"/>
              </a:rPr>
              <a:t>and                    supplication with thanksgiving </a:t>
            </a:r>
            <a:r>
              <a:rPr lang="en-US" b="1" kern="0" dirty="0">
                <a:effectLst/>
                <a:latin typeface="Calibri" panose="020F0502020204030204" pitchFamily="34" charset="0"/>
                <a:ea typeface="Times New Roman" panose="02020603050405020304" pitchFamily="18" charset="0"/>
              </a:rPr>
              <a:t>let your</a:t>
            </a:r>
            <a:r>
              <a:rPr lang="en-US" kern="0" dirty="0">
                <a:effectLst/>
                <a:latin typeface="Calibri" panose="020F0502020204030204" pitchFamily="34" charset="0"/>
                <a:ea typeface="Times New Roman" panose="02020603050405020304" pitchFamily="18" charset="0"/>
              </a:rPr>
              <a:t> </a:t>
            </a:r>
            <a:r>
              <a:rPr lang="en-US" b="1" kern="0" dirty="0">
                <a:effectLst/>
                <a:latin typeface="Calibri" panose="020F0502020204030204" pitchFamily="34" charset="0"/>
                <a:ea typeface="Times New Roman" panose="02020603050405020304" pitchFamily="18" charset="0"/>
              </a:rPr>
              <a:t>requests be made known to God</a:t>
            </a:r>
            <a:r>
              <a:rPr lang="en-US"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kern="0" dirty="0">
                <a:effectLst/>
                <a:latin typeface="Calibri" panose="020F0502020204030204" pitchFamily="34" charset="0"/>
                <a:ea typeface="Times New Roman" panose="02020603050405020304" pitchFamily="18" charset="0"/>
              </a:rPr>
              <a:t>“ Not that I speak from want, for I have learned to be content in whatever circumstances I am.”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rPr>
              <a:t>Psalm 34 </a:t>
            </a:r>
            <a:r>
              <a:rPr lang="en-US" kern="0" dirty="0">
                <a:effectLst/>
                <a:latin typeface="Calibri" panose="020F0502020204030204" pitchFamily="34" charset="0"/>
                <a:ea typeface="Times New Roman" panose="02020603050405020304" pitchFamily="18" charset="0"/>
              </a:rPr>
              <a:t>is a chapter explaining the Lord’s provisions for us. </a:t>
            </a:r>
          </a:p>
          <a:p>
            <a:pPr marL="0" indent="0">
              <a:lnSpc>
                <a:spcPct val="107000"/>
              </a:lnSpc>
              <a:spcBef>
                <a:spcPts val="0"/>
              </a:spcBef>
              <a:spcAft>
                <a:spcPts val="600"/>
              </a:spcAft>
              <a:buNone/>
            </a:pPr>
            <a:endParaRPr lang="en-US" sz="1000" kern="0"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rPr>
              <a:t>1 Peter 3:12</a:t>
            </a:r>
            <a:r>
              <a:rPr lang="en-US" kern="0" dirty="0">
                <a:effectLst/>
                <a:latin typeface="Calibri" panose="020F0502020204030204" pitchFamily="34" charset="0"/>
                <a:ea typeface="Times New Roman" panose="02020603050405020304" pitchFamily="18" charset="0"/>
              </a:rPr>
              <a:t> quotes this passage from it: “For the eyes of the Lord are toward the righteous, and His ears attend to their prayer, but the face of the Lord is against those who do evil.”   </a:t>
            </a:r>
          </a:p>
          <a:p>
            <a:pPr marL="0" indent="0">
              <a:lnSpc>
                <a:spcPct val="107000"/>
              </a:lnSpc>
              <a:spcBef>
                <a:spcPts val="0"/>
              </a:spcBef>
              <a:spcAft>
                <a:spcPts val="600"/>
              </a:spcAft>
              <a:buNone/>
            </a:pPr>
            <a:endParaRPr lang="en-US" sz="10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rPr>
              <a:t>1 Peter 5:7 </a:t>
            </a:r>
            <a:r>
              <a:rPr lang="en-US" kern="0" dirty="0">
                <a:effectLst/>
                <a:latin typeface="Calibri" panose="020F0502020204030204" pitchFamily="34" charset="0"/>
                <a:ea typeface="Times New Roman" panose="02020603050405020304" pitchFamily="18" charset="0"/>
              </a:rPr>
              <a:t>“casting all your anxiety on Him, because He cares for you.”</a:t>
            </a:r>
          </a:p>
          <a:p>
            <a:pPr marL="0" indent="0">
              <a:lnSpc>
                <a:spcPct val="107000"/>
              </a:lnSpc>
              <a:spcBef>
                <a:spcPts val="0"/>
              </a:spcBef>
              <a:spcAft>
                <a:spcPts val="600"/>
              </a:spcAft>
              <a:buNone/>
            </a:pPr>
            <a:endParaRPr lang="en-US" sz="1000" kern="0"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800" b="1" kern="0" dirty="0">
                <a:effectLst/>
                <a:latin typeface="Calibri" panose="020F0502020204030204" pitchFamily="34" charset="0"/>
                <a:ea typeface="Times New Roman" panose="02020603050405020304" pitchFamily="18" charset="0"/>
              </a:rPr>
              <a:t>James 4:8 </a:t>
            </a:r>
            <a:r>
              <a:rPr lang="en-US" sz="2800" kern="0" dirty="0">
                <a:effectLst/>
                <a:latin typeface="Calibri" panose="020F0502020204030204" pitchFamily="34" charset="0"/>
                <a:ea typeface="Times New Roman" panose="02020603050405020304" pitchFamily="18" charset="0"/>
              </a:rPr>
              <a:t>“Come near to God and He will come near to you.”  . . .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rPr>
              <a:t>John 14:16-18 </a:t>
            </a:r>
            <a:r>
              <a:rPr lang="en-US" kern="0" dirty="0">
                <a:effectLst/>
                <a:latin typeface="Calibri" panose="020F0502020204030204" pitchFamily="34" charset="0"/>
                <a:ea typeface="Times New Roman" panose="02020603050405020304" pitchFamily="18" charset="0"/>
              </a:rPr>
              <a:t>“I will ask the Father, and He will give you another advocate to help you and be with your forever – the Spirit of truth. . . . you know Him, because He lives with you and will be in  you. I will not leave you as orphans; I will come to you.” </a:t>
            </a: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cs typeface="Calibri" panose="020F0502020204030204" pitchFamily="34" charset="0"/>
              </a:rPr>
              <a:t>Eph 6:18 </a:t>
            </a:r>
            <a:r>
              <a:rPr lang="en-US" kern="0" dirty="0">
                <a:effectLst/>
                <a:latin typeface="Calibri" panose="020F0502020204030204" pitchFamily="34" charset="0"/>
                <a:ea typeface="Times New Roman" panose="02020603050405020304" pitchFamily="18" charset="0"/>
                <a:cs typeface="Calibri" panose="020F0502020204030204" pitchFamily="34" charset="0"/>
              </a:rPr>
              <a:t>“With all prayer and petition pray at all times in the Spirit, and with this in view – be on the </a:t>
            </a:r>
            <a:r>
              <a:rPr lang="en-US" sz="2600" kern="0" dirty="0">
                <a:effectLst/>
                <a:latin typeface="Calibri" panose="020F0502020204030204" pitchFamily="34" charset="0"/>
                <a:ea typeface="Times New Roman" panose="02020603050405020304" pitchFamily="18" charset="0"/>
                <a:cs typeface="Calibri" panose="020F0502020204030204" pitchFamily="34" charset="0"/>
              </a:rPr>
              <a:t>alert with all perseverance &amp; petition </a:t>
            </a:r>
            <a:r>
              <a:rPr lang="en-US" sz="2600" b="1" kern="0" dirty="0">
                <a:effectLst/>
                <a:latin typeface="Calibri" panose="020F0502020204030204" pitchFamily="34" charset="0"/>
                <a:ea typeface="Times New Roman" panose="02020603050405020304" pitchFamily="18" charset="0"/>
                <a:cs typeface="Calibri" panose="020F0502020204030204" pitchFamily="34" charset="0"/>
              </a:rPr>
              <a:t>for all the saints”.</a:t>
            </a:r>
            <a:endParaRPr lang="en-US" sz="2600"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cs typeface="Calibri" panose="020F0502020204030204" pitchFamily="34" charset="0"/>
              </a:rPr>
              <a:t>Luke 18:1 </a:t>
            </a:r>
            <a:r>
              <a:rPr lang="en-US" kern="0" dirty="0">
                <a:effectLst/>
                <a:latin typeface="Calibri" panose="020F0502020204030204" pitchFamily="34" charset="0"/>
                <a:ea typeface="Times New Roman" panose="02020603050405020304" pitchFamily="18" charset="0"/>
                <a:cs typeface="Calibri" panose="020F0502020204030204" pitchFamily="34" charset="0"/>
              </a:rPr>
              <a:t>“Now He was telling them a parable to show that at all times they ought to pray and not to lose heart”.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244</TotalTime>
  <Words>1134</Words>
  <Application>Microsoft Office PowerPoint</Application>
  <PresentationFormat>On-screen Show (4:3)</PresentationFormat>
  <Paragraphs>36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46</cp:revision>
  <dcterms:created xsi:type="dcterms:W3CDTF">2019-04-11T15:26:57Z</dcterms:created>
  <dcterms:modified xsi:type="dcterms:W3CDTF">2024-01-03T16:34:49Z</dcterms:modified>
</cp:coreProperties>
</file>