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7" r:id="rId2"/>
    <p:sldId id="296" r:id="rId3"/>
    <p:sldId id="320" r:id="rId4"/>
    <p:sldId id="319" r:id="rId5"/>
    <p:sldId id="318" r:id="rId6"/>
    <p:sldId id="317" r:id="rId7"/>
    <p:sldId id="316" r:id="rId8"/>
    <p:sldId id="315" r:id="rId9"/>
    <p:sldId id="314" r:id="rId10"/>
    <p:sldId id="313" r:id="rId11"/>
    <p:sldId id="311"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A63444-92CF-4956-A0BC-D128F5F67B1E}" v="6" dt="2024-02-06T20:43:46.5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1620"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6CA63444-92CF-4956-A0BC-D128F5F67B1E}"/>
    <pc:docChg chg="undo custSel delSld modSld">
      <pc:chgData name="James Young" userId="7f8d7c9cdb576883" providerId="LiveId" clId="{6CA63444-92CF-4956-A0BC-D128F5F67B1E}" dt="2024-02-06T21:11:04.139" v="408" actId="2696"/>
      <pc:docMkLst>
        <pc:docMk/>
      </pc:docMkLst>
      <pc:sldChg chg="modSp mod">
        <pc:chgData name="James Young" userId="7f8d7c9cdb576883" providerId="LiveId" clId="{6CA63444-92CF-4956-A0BC-D128F5F67B1E}" dt="2024-02-06T21:05:13.726" v="357" actId="20577"/>
        <pc:sldMkLst>
          <pc:docMk/>
          <pc:sldMk cId="2838560389" sldId="296"/>
        </pc:sldMkLst>
        <pc:spChg chg="mod">
          <ac:chgData name="James Young" userId="7f8d7c9cdb576883" providerId="LiveId" clId="{6CA63444-92CF-4956-A0BC-D128F5F67B1E}" dt="2024-02-06T21:05:13.726" v="357" actId="20577"/>
          <ac:spMkLst>
            <pc:docMk/>
            <pc:sldMk cId="2838560389" sldId="296"/>
            <ac:spMk id="3" creationId="{708276BC-A706-40B5-B51D-6AA00A059507}"/>
          </ac:spMkLst>
        </pc:spChg>
      </pc:sldChg>
      <pc:sldChg chg="del">
        <pc:chgData name="James Young" userId="7f8d7c9cdb576883" providerId="LiveId" clId="{6CA63444-92CF-4956-A0BC-D128F5F67B1E}" dt="2024-02-06T21:11:04.139" v="408" actId="2696"/>
        <pc:sldMkLst>
          <pc:docMk/>
          <pc:sldMk cId="2795371813" sldId="308"/>
        </pc:sldMkLst>
      </pc:sldChg>
      <pc:sldChg chg="modSp del mod">
        <pc:chgData name="James Young" userId="7f8d7c9cdb576883" providerId="LiveId" clId="{6CA63444-92CF-4956-A0BC-D128F5F67B1E}" dt="2024-02-06T21:05:26.510" v="358" actId="2696"/>
        <pc:sldMkLst>
          <pc:docMk/>
          <pc:sldMk cId="3741175804" sldId="310"/>
        </pc:sldMkLst>
        <pc:spChg chg="mod">
          <ac:chgData name="James Young" userId="7f8d7c9cdb576883" providerId="LiveId" clId="{6CA63444-92CF-4956-A0BC-D128F5F67B1E}" dt="2024-02-06T21:04:23.446" v="280" actId="21"/>
          <ac:spMkLst>
            <pc:docMk/>
            <pc:sldMk cId="3741175804" sldId="310"/>
            <ac:spMk id="3" creationId="{708276BC-A706-40B5-B51D-6AA00A059507}"/>
          </ac:spMkLst>
        </pc:spChg>
      </pc:sldChg>
      <pc:sldChg chg="del">
        <pc:chgData name="James Young" userId="7f8d7c9cdb576883" providerId="LiveId" clId="{6CA63444-92CF-4956-A0BC-D128F5F67B1E}" dt="2024-02-06T21:11:00.430" v="407" actId="2696"/>
        <pc:sldMkLst>
          <pc:docMk/>
          <pc:sldMk cId="1928382070" sldId="312"/>
        </pc:sldMkLst>
      </pc:sldChg>
      <pc:sldChg chg="modSp mod">
        <pc:chgData name="James Young" userId="7f8d7c9cdb576883" providerId="LiveId" clId="{6CA63444-92CF-4956-A0BC-D128F5F67B1E}" dt="2024-02-06T20:59:49.885" v="279" actId="20577"/>
        <pc:sldMkLst>
          <pc:docMk/>
          <pc:sldMk cId="3892976180" sldId="313"/>
        </pc:sldMkLst>
        <pc:spChg chg="mod">
          <ac:chgData name="James Young" userId="7f8d7c9cdb576883" providerId="LiveId" clId="{6CA63444-92CF-4956-A0BC-D128F5F67B1E}" dt="2024-02-06T20:59:49.885" v="279" actId="20577"/>
          <ac:spMkLst>
            <pc:docMk/>
            <pc:sldMk cId="3892976180" sldId="313"/>
            <ac:spMk id="3" creationId="{708276BC-A706-40B5-B51D-6AA00A059507}"/>
          </ac:spMkLst>
        </pc:spChg>
      </pc:sldChg>
      <pc:sldChg chg="modSp mod">
        <pc:chgData name="James Young" userId="7f8d7c9cdb576883" providerId="LiveId" clId="{6CA63444-92CF-4956-A0BC-D128F5F67B1E}" dt="2024-02-06T20:58:41.955" v="270" actId="20577"/>
        <pc:sldMkLst>
          <pc:docMk/>
          <pc:sldMk cId="977295853" sldId="314"/>
        </pc:sldMkLst>
        <pc:spChg chg="mod">
          <ac:chgData name="James Young" userId="7f8d7c9cdb576883" providerId="LiveId" clId="{6CA63444-92CF-4956-A0BC-D128F5F67B1E}" dt="2024-02-06T20:58:41.955" v="270" actId="20577"/>
          <ac:spMkLst>
            <pc:docMk/>
            <pc:sldMk cId="977295853" sldId="314"/>
            <ac:spMk id="3" creationId="{708276BC-A706-40B5-B51D-6AA00A059507}"/>
          </ac:spMkLst>
        </pc:spChg>
      </pc:sldChg>
      <pc:sldChg chg="modSp mod">
        <pc:chgData name="James Young" userId="7f8d7c9cdb576883" providerId="LiveId" clId="{6CA63444-92CF-4956-A0BC-D128F5F67B1E}" dt="2024-02-06T21:10:39.787" v="406" actId="20577"/>
        <pc:sldMkLst>
          <pc:docMk/>
          <pc:sldMk cId="2857862921" sldId="315"/>
        </pc:sldMkLst>
        <pc:spChg chg="mod">
          <ac:chgData name="James Young" userId="7f8d7c9cdb576883" providerId="LiveId" clId="{6CA63444-92CF-4956-A0BC-D128F5F67B1E}" dt="2024-02-06T21:10:39.787" v="406" actId="20577"/>
          <ac:spMkLst>
            <pc:docMk/>
            <pc:sldMk cId="2857862921" sldId="315"/>
            <ac:spMk id="3" creationId="{708276BC-A706-40B5-B51D-6AA00A059507}"/>
          </ac:spMkLst>
        </pc:spChg>
      </pc:sldChg>
      <pc:sldChg chg="modSp mod">
        <pc:chgData name="James Young" userId="7f8d7c9cdb576883" providerId="LiveId" clId="{6CA63444-92CF-4956-A0BC-D128F5F67B1E}" dt="2024-02-06T21:09:31.546" v="395" actId="20577"/>
        <pc:sldMkLst>
          <pc:docMk/>
          <pc:sldMk cId="2438453614" sldId="316"/>
        </pc:sldMkLst>
        <pc:spChg chg="mod">
          <ac:chgData name="James Young" userId="7f8d7c9cdb576883" providerId="LiveId" clId="{6CA63444-92CF-4956-A0BC-D128F5F67B1E}" dt="2024-02-06T21:09:31.546" v="395" actId="20577"/>
          <ac:spMkLst>
            <pc:docMk/>
            <pc:sldMk cId="2438453614" sldId="316"/>
            <ac:spMk id="3" creationId="{708276BC-A706-40B5-B51D-6AA00A059507}"/>
          </ac:spMkLst>
        </pc:spChg>
      </pc:sldChg>
      <pc:sldChg chg="modSp mod">
        <pc:chgData name="James Young" userId="7f8d7c9cdb576883" providerId="LiveId" clId="{6CA63444-92CF-4956-A0BC-D128F5F67B1E}" dt="2024-02-06T20:53:16.117" v="111" actId="2711"/>
        <pc:sldMkLst>
          <pc:docMk/>
          <pc:sldMk cId="2029461572" sldId="317"/>
        </pc:sldMkLst>
        <pc:spChg chg="mod">
          <ac:chgData name="James Young" userId="7f8d7c9cdb576883" providerId="LiveId" clId="{6CA63444-92CF-4956-A0BC-D128F5F67B1E}" dt="2024-02-06T20:53:16.117" v="111" actId="2711"/>
          <ac:spMkLst>
            <pc:docMk/>
            <pc:sldMk cId="2029461572" sldId="317"/>
            <ac:spMk id="3" creationId="{708276BC-A706-40B5-B51D-6AA00A059507}"/>
          </ac:spMkLst>
        </pc:spChg>
      </pc:sldChg>
      <pc:sldChg chg="modSp mod">
        <pc:chgData name="James Young" userId="7f8d7c9cdb576883" providerId="LiveId" clId="{6CA63444-92CF-4956-A0BC-D128F5F67B1E}" dt="2024-02-06T20:50:26.812" v="105" actId="20577"/>
        <pc:sldMkLst>
          <pc:docMk/>
          <pc:sldMk cId="2038387962" sldId="318"/>
        </pc:sldMkLst>
        <pc:spChg chg="mod">
          <ac:chgData name="James Young" userId="7f8d7c9cdb576883" providerId="LiveId" clId="{6CA63444-92CF-4956-A0BC-D128F5F67B1E}" dt="2024-02-06T20:50:26.812" v="105" actId="20577"/>
          <ac:spMkLst>
            <pc:docMk/>
            <pc:sldMk cId="2038387962" sldId="318"/>
            <ac:spMk id="3" creationId="{708276BC-A706-40B5-B51D-6AA00A059507}"/>
          </ac:spMkLst>
        </pc:spChg>
      </pc:sldChg>
      <pc:sldChg chg="modSp mod">
        <pc:chgData name="James Young" userId="7f8d7c9cdb576883" providerId="LiveId" clId="{6CA63444-92CF-4956-A0BC-D128F5F67B1E}" dt="2024-02-06T20:48:52.403" v="95" actId="20577"/>
        <pc:sldMkLst>
          <pc:docMk/>
          <pc:sldMk cId="2681046262" sldId="319"/>
        </pc:sldMkLst>
        <pc:spChg chg="mod">
          <ac:chgData name="James Young" userId="7f8d7c9cdb576883" providerId="LiveId" clId="{6CA63444-92CF-4956-A0BC-D128F5F67B1E}" dt="2024-02-06T20:48:52.403" v="95" actId="20577"/>
          <ac:spMkLst>
            <pc:docMk/>
            <pc:sldMk cId="2681046262" sldId="319"/>
            <ac:spMk id="3" creationId="{708276BC-A706-40B5-B51D-6AA00A059507}"/>
          </ac:spMkLst>
        </pc:spChg>
      </pc:sldChg>
      <pc:sldChg chg="modSp mod">
        <pc:chgData name="James Young" userId="7f8d7c9cdb576883" providerId="LiveId" clId="{6CA63444-92CF-4956-A0BC-D128F5F67B1E}" dt="2024-02-06T20:48:02.942" v="85" actId="20577"/>
        <pc:sldMkLst>
          <pc:docMk/>
          <pc:sldMk cId="912707575" sldId="320"/>
        </pc:sldMkLst>
        <pc:spChg chg="mod">
          <ac:chgData name="James Young" userId="7f8d7c9cdb576883" providerId="LiveId" clId="{6CA63444-92CF-4956-A0BC-D128F5F67B1E}" dt="2024-02-06T20:48:02.942" v="85" actId="20577"/>
          <ac:spMkLst>
            <pc:docMk/>
            <pc:sldMk cId="912707575" sldId="320"/>
            <ac:spMk id="3" creationId="{708276BC-A706-40B5-B51D-6AA00A05950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36647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076099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013685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558941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063723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616123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984572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93665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762702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458932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607133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2/6/2024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6642411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preachingtoday.com/search/?type=author&amp;query=Jeremy%20A.%20McKeen&amp;order=rating&amp;sourcename=al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B14BFE3-EE04-57C5-9FA9-F3038CA98F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1666" y="1125748"/>
            <a:ext cx="7776713" cy="4606505"/>
          </a:xfrm>
          <a:prstGeom prst="rect">
            <a:avLst/>
          </a:prstGeom>
        </p:spPr>
      </p:pic>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buNone/>
            </a:pPr>
            <a:r>
              <a:rPr lang="en-US" sz="2400" b="1" dirty="0" err="1">
                <a:effectLst/>
                <a:latin typeface="Calibri" panose="020F0502020204030204" pitchFamily="34" charset="0"/>
                <a:ea typeface="Times New Roman" panose="02020603050405020304" pitchFamily="18" charset="0"/>
              </a:rPr>
              <a:t>Mtt</a:t>
            </a:r>
            <a:r>
              <a:rPr lang="en-US" sz="2400" b="1" dirty="0">
                <a:effectLst/>
                <a:latin typeface="Calibri" panose="020F0502020204030204" pitchFamily="34" charset="0"/>
                <a:ea typeface="Times New Roman" panose="02020603050405020304" pitchFamily="18" charset="0"/>
              </a:rPr>
              <a:t> 25:35-40 </a:t>
            </a:r>
            <a:r>
              <a:rPr lang="en-US" sz="2400" dirty="0">
                <a:effectLst/>
                <a:latin typeface="Calibri" panose="020F0502020204030204" pitchFamily="34" charset="0"/>
                <a:ea typeface="Times New Roman" panose="02020603050405020304" pitchFamily="18" charset="0"/>
              </a:rPr>
              <a:t>"For I was hungry and you gave me food, I was thirsty and you gave me drink, I was a stranger and you welcomed me, I was naked and you clothed me, I was sick and you visited me, I was in prison and you came to me. Truly I tell you, whatever you did for one of the least of these brothers and sisters of mine, you did for me."   </a:t>
            </a:r>
          </a:p>
          <a:p>
            <a:pPr marL="0" marR="0" indent="0">
              <a:buNone/>
            </a:pPr>
            <a:r>
              <a:rPr lang="en-US" sz="2400" dirty="0">
                <a:effectLst/>
                <a:latin typeface="Calibri" panose="020F0502020204030204" pitchFamily="34"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marL="0" marR="0">
              <a:lnSpc>
                <a:spcPct val="115000"/>
              </a:lnSpc>
              <a:spcBef>
                <a:spcPts val="0"/>
              </a:spcBef>
              <a:spcAft>
                <a:spcPts val="800"/>
              </a:spcAft>
            </a:pP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Our lives should reflect a spirit of gratitude with an out - pouring of love and compassion. </a:t>
            </a:r>
          </a:p>
          <a:p>
            <a:pPr marL="0" marR="0" indent="0">
              <a:lnSpc>
                <a:spcPct val="115000"/>
              </a:lnSpc>
              <a:spcBef>
                <a:spcPts val="0"/>
              </a:spcBef>
              <a:spcAft>
                <a:spcPts val="80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We can be so busy giving love to others that we don’t have time to be anxious.</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76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The effective prayer of a righteous man can accomplish much.”</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Getting Through</a:t>
            </a: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The Storms</a:t>
            </a:r>
          </a:p>
          <a:p>
            <a:pPr marL="0" indent="0" algn="ctr">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Bef>
                <a:spcPts val="0"/>
              </a:spcBef>
              <a:spcAft>
                <a:spcPts val="600"/>
              </a:spcAft>
              <a:buNone/>
            </a:pPr>
            <a:r>
              <a:rPr lang="en-US" sz="2600" i="1" kern="0" dirty="0">
                <a:effectLst/>
                <a:latin typeface="Calibri" panose="020F0502020204030204" pitchFamily="34" charset="0"/>
                <a:ea typeface="Times New Roman" panose="02020603050405020304" pitchFamily="18" charset="0"/>
                <a:cs typeface="Times New Roman" panose="02020603050405020304" pitchFamily="18" charset="0"/>
              </a:rPr>
              <a:t>“Preaching Today”:    </a:t>
            </a:r>
            <a:r>
              <a:rPr lang="en-US" sz="2600" b="1" kern="0" dirty="0">
                <a:effectLst/>
                <a:latin typeface="Calibri" panose="020F0502020204030204" pitchFamily="34" charset="0"/>
                <a:ea typeface="Times New Roman" panose="02020603050405020304" pitchFamily="18" charset="0"/>
                <a:cs typeface="Times New Roman" panose="02020603050405020304" pitchFamily="18" charset="0"/>
              </a:rPr>
              <a:t>Staying on the Field  </a:t>
            </a:r>
          </a:p>
          <a:p>
            <a:pPr marL="0" indent="0" algn="ctr">
              <a:lnSpc>
                <a:spcPct val="107000"/>
              </a:lnSpc>
              <a:spcBef>
                <a:spcPts val="0"/>
              </a:spcBef>
              <a:spcAft>
                <a:spcPts val="600"/>
              </a:spcAft>
              <a:buNone/>
            </a:pPr>
            <a:r>
              <a:rPr lang="en-US" sz="2600" u="sng" kern="0"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2"/>
              </a:rPr>
              <a:t>Jeremy McKeen</a:t>
            </a:r>
            <a:endParaRPr lang="en-US" sz="26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b="1" kern="0" dirty="0">
                <a:effectLst/>
                <a:latin typeface="Calibri" panose="020F0502020204030204" pitchFamily="34" charset="0"/>
                <a:ea typeface="Times New Roman" panose="02020603050405020304" pitchFamily="18" charset="0"/>
                <a:cs typeface="Times New Roman" panose="02020603050405020304" pitchFamily="18" charset="0"/>
              </a:rPr>
              <a:t>2 Cor 1:8,9   </a:t>
            </a:r>
            <a:r>
              <a:rPr lang="en-US" kern="0" dirty="0">
                <a:effectLst/>
                <a:latin typeface="Calibri" panose="020F0502020204030204" pitchFamily="34" charset="0"/>
                <a:ea typeface="Times New Roman" panose="02020603050405020304" pitchFamily="18" charset="0"/>
                <a:cs typeface="Times New Roman" panose="02020603050405020304" pitchFamily="18" charset="0"/>
              </a:rPr>
              <a:t>“</a:t>
            </a:r>
            <a:r>
              <a:rPr lang="en-US" kern="100" dirty="0">
                <a:effectLst/>
                <a:latin typeface="Calibri" panose="020F0502020204030204" pitchFamily="34" charset="0"/>
                <a:ea typeface="Aptos" panose="020B0004020202020204" pitchFamily="34" charset="0"/>
                <a:cs typeface="Times New Roman" panose="02020603050405020304" pitchFamily="18" charset="0"/>
              </a:rPr>
              <a:t>We do not want you to be uninformed, brothers and sisters, about the troubles we experienced in the province of Asia. We were under great pressure, far beyond our ability to endure, so that we despaired of life itself. Indeed, we had the sentence of death within ourselves so that we would not trust in ourselves, but in God who raises the dead”.     </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arenR"/>
            </a:pPr>
            <a:r>
              <a:rPr lang="en-US" b="1" kern="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What are you reading/studying/dwelling on?</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0"/>
              </a:spcAft>
              <a:buNone/>
            </a:pPr>
            <a:r>
              <a:rPr lang="en-US" b="1" kern="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r>
              <a:rPr lang="en-US" b="1" kern="0" dirty="0" err="1">
                <a:effectLst/>
                <a:latin typeface="Calibri" panose="020F0502020204030204" pitchFamily="34" charset="0"/>
                <a:ea typeface="Times New Roman" panose="02020603050405020304" pitchFamily="18" charset="0"/>
              </a:rPr>
              <a:t>Mtt</a:t>
            </a:r>
            <a:r>
              <a:rPr lang="en-US" b="1" kern="0" dirty="0">
                <a:effectLst/>
                <a:latin typeface="Calibri" panose="020F0502020204030204" pitchFamily="34" charset="0"/>
                <a:ea typeface="Times New Roman" panose="02020603050405020304" pitchFamily="18" charset="0"/>
              </a:rPr>
              <a:t> 19:3,4 </a:t>
            </a:r>
            <a:r>
              <a:rPr lang="en-US" kern="0" dirty="0">
                <a:effectLst/>
                <a:latin typeface="Calibri" panose="020F0502020204030204" pitchFamily="34" charset="0"/>
                <a:ea typeface="Times New Roman" panose="02020603050405020304" pitchFamily="18" charset="0"/>
              </a:rPr>
              <a:t>“Some Pharisees come to Jesus, testing Him and asking, ‘Is it lawful for a man to divorce his wife for any reason at all?’ And He answered and said, ‘</a:t>
            </a:r>
            <a:r>
              <a:rPr lang="en-US" b="1" kern="0" dirty="0">
                <a:effectLst/>
                <a:latin typeface="Calibri" panose="020F0502020204030204" pitchFamily="34" charset="0"/>
                <a:ea typeface="Times New Roman" panose="02020603050405020304" pitchFamily="18" charset="0"/>
              </a:rPr>
              <a:t>Have you not</a:t>
            </a:r>
            <a:r>
              <a:rPr lang="en-US" kern="0" dirty="0">
                <a:effectLst/>
                <a:latin typeface="Calibri" panose="020F0502020204030204" pitchFamily="34" charset="0"/>
                <a:ea typeface="Times New Roman" panose="02020603050405020304" pitchFamily="18" charset="0"/>
              </a:rPr>
              <a:t> </a:t>
            </a:r>
            <a:r>
              <a:rPr lang="en-US" b="1" kern="0" dirty="0">
                <a:effectLst/>
                <a:latin typeface="Calibri" panose="020F0502020204030204" pitchFamily="34" charset="0"/>
                <a:ea typeface="Times New Roman" panose="02020603050405020304" pitchFamily="18" charset="0"/>
              </a:rPr>
              <a:t>read . . .</a:t>
            </a:r>
            <a:r>
              <a:rPr lang="en-US" kern="0" dirty="0">
                <a:effectLst/>
                <a:latin typeface="Calibri" panose="020F0502020204030204" pitchFamily="34" charset="0"/>
                <a:ea typeface="Times New Roman" panose="02020603050405020304" pitchFamily="18" charset="0"/>
              </a:rPr>
              <a:t> “ </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Bef>
                <a:spcPts val="0"/>
              </a:spcBef>
              <a:spcAft>
                <a:spcPts val="0"/>
              </a:spcAft>
              <a:buNone/>
            </a:pPr>
            <a:r>
              <a:rPr lang="en-US" sz="2400" b="1" kern="0" dirty="0">
                <a:effectLst/>
                <a:ea typeface="Times New Roman" panose="02020603050405020304" pitchFamily="18" charset="0"/>
                <a:cs typeface="Times New Roman" panose="02020603050405020304" pitchFamily="18" charset="0"/>
              </a:rPr>
              <a:t>2 Tim 3:14-16  </a:t>
            </a:r>
            <a:r>
              <a:rPr lang="en-US" sz="2400" kern="0" dirty="0">
                <a:effectLst/>
                <a:ea typeface="Times New Roman" panose="02020603050405020304" pitchFamily="18" charset="0"/>
                <a:cs typeface="Times New Roman" panose="02020603050405020304" pitchFamily="18" charset="0"/>
              </a:rPr>
              <a:t>“You, however, </a:t>
            </a:r>
            <a:r>
              <a:rPr lang="en-US" sz="2400" b="1" kern="0" dirty="0">
                <a:effectLst/>
                <a:ea typeface="Times New Roman" panose="02020603050405020304" pitchFamily="18" charset="0"/>
                <a:cs typeface="Times New Roman" panose="02020603050405020304" pitchFamily="18" charset="0"/>
              </a:rPr>
              <a:t>continue in the things you have learned</a:t>
            </a:r>
            <a:r>
              <a:rPr lang="en-US" sz="2400" kern="0" dirty="0">
                <a:effectLst/>
                <a:ea typeface="Times New Roman" panose="02020603050405020304" pitchFamily="18" charset="0"/>
                <a:cs typeface="Times New Roman" panose="02020603050405020304" pitchFamily="18" charset="0"/>
              </a:rPr>
              <a:t> and become convinced of, knowing from whom you have learned them, and that </a:t>
            </a:r>
            <a:r>
              <a:rPr lang="en-US" sz="2400" b="1" kern="0" dirty="0">
                <a:effectLst/>
                <a:ea typeface="Times New Roman" panose="02020603050405020304" pitchFamily="18" charset="0"/>
                <a:cs typeface="Times New Roman" panose="02020603050405020304" pitchFamily="18" charset="0"/>
              </a:rPr>
              <a:t>from childhood you have known the sacred writings</a:t>
            </a:r>
            <a:r>
              <a:rPr lang="en-US" sz="2400" kern="0" dirty="0">
                <a:effectLst/>
                <a:ea typeface="Times New Roman" panose="02020603050405020304" pitchFamily="18" charset="0"/>
                <a:cs typeface="Times New Roman" panose="02020603050405020304" pitchFamily="18" charset="0"/>
              </a:rPr>
              <a:t> which are </a:t>
            </a:r>
            <a:r>
              <a:rPr lang="en-US" sz="2400" kern="0" dirty="0">
                <a:solidFill>
                  <a:srgbClr val="FF0000"/>
                </a:solidFill>
                <a:effectLst/>
                <a:ea typeface="Times New Roman" panose="02020603050405020304" pitchFamily="18" charset="0"/>
                <a:cs typeface="Times New Roman" panose="02020603050405020304" pitchFamily="18" charset="0"/>
              </a:rPr>
              <a:t>able to give you the wisdom</a:t>
            </a:r>
            <a:r>
              <a:rPr lang="en-US" sz="2400" kern="0" dirty="0">
                <a:effectLst/>
                <a:ea typeface="Times New Roman" panose="02020603050405020304" pitchFamily="18" charset="0"/>
                <a:cs typeface="Times New Roman" panose="02020603050405020304" pitchFamily="18" charset="0"/>
              </a:rPr>
              <a:t> that leads to salvation through faith which is in Christ Jesus. ALL SCRIPTURE is inspired by God and profitable for teaching, for reproof, for correction, for training in righteousness.” </a:t>
            </a:r>
            <a:endParaRPr lang="en-US" sz="2400" kern="100" dirty="0">
              <a:effectLst/>
              <a:ea typeface="Aptos" panose="020B0004020202020204" pitchFamily="34" charset="0"/>
              <a:cs typeface="Times New Roman" panose="02020603050405020304" pitchFamily="18" charset="0"/>
            </a:endParaRPr>
          </a:p>
          <a:p>
            <a:pPr marL="0" indent="0">
              <a:buNone/>
            </a:pPr>
            <a:endParaRPr lang="en-US" sz="2400" b="1" kern="0" dirty="0">
              <a:effectLst/>
              <a:ea typeface="Times New Roman" panose="02020603050405020304" pitchFamily="18" charset="0"/>
            </a:endParaRPr>
          </a:p>
          <a:p>
            <a:pPr marL="0" indent="0">
              <a:buNone/>
            </a:pPr>
            <a:r>
              <a:rPr lang="en-US" sz="2400" b="1" kern="0" dirty="0">
                <a:effectLst/>
                <a:ea typeface="Times New Roman" panose="02020603050405020304" pitchFamily="18" charset="0"/>
              </a:rPr>
              <a:t>Ps 19:7</a:t>
            </a:r>
            <a:r>
              <a:rPr lang="en-US" sz="2400" kern="0" dirty="0">
                <a:effectLst/>
                <a:ea typeface="Times New Roman" panose="02020603050405020304" pitchFamily="18" charset="0"/>
              </a:rPr>
              <a:t> “The law of the LORD is perfect, reviving the soul”.</a:t>
            </a:r>
            <a:endParaRPr lang="en-US" sz="2400" b="1"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8387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ea typeface="Times New Roman" panose="02020603050405020304" pitchFamily="18" charset="0"/>
                <a:cs typeface="Times New Roman" panose="02020603050405020304" pitchFamily="18" charset="0"/>
              </a:rPr>
              <a:t>1 Cor 9:25, 27 </a:t>
            </a:r>
            <a:r>
              <a:rPr lang="en-US" sz="2400" kern="0" dirty="0">
                <a:effectLst/>
                <a:ea typeface="Times New Roman" panose="02020603050405020304" pitchFamily="18" charset="0"/>
                <a:cs typeface="Times New Roman" panose="02020603050405020304" pitchFamily="18" charset="0"/>
              </a:rPr>
              <a:t>“Everyone who competes in the games exercises self-control in all things.  . . . . but I discipline my body and make it my slave, so that, after I have preached to others, I myself will not be disqualified.”   </a:t>
            </a:r>
            <a:endParaRPr lang="en-US" sz="2400" kern="100" dirty="0">
              <a:effectLst/>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kern="0" dirty="0">
                <a:effectLst/>
                <a:ea typeface="Times New Roman" panose="02020603050405020304" pitchFamily="18" charset="0"/>
              </a:rPr>
              <a:t>Rom 8:6 </a:t>
            </a:r>
            <a:r>
              <a:rPr lang="en-US" sz="2400" kern="0" dirty="0">
                <a:effectLst/>
                <a:ea typeface="Times New Roman" panose="02020603050405020304" pitchFamily="18" charset="0"/>
              </a:rPr>
              <a:t>“For the mind set on the flesh is death, but the mind set on the Spirit is life and peace.”       </a:t>
            </a:r>
            <a:r>
              <a:rPr lang="en-US" sz="2400" b="1" kern="0" dirty="0">
                <a:effectLst/>
                <a:ea typeface="Times New Roman" panose="02020603050405020304" pitchFamily="18" charset="0"/>
              </a:rPr>
              <a:t> </a:t>
            </a:r>
          </a:p>
          <a:p>
            <a:pPr marL="0" indent="0">
              <a:lnSpc>
                <a:spcPct val="107000"/>
              </a:lnSpc>
              <a:spcBef>
                <a:spcPts val="0"/>
              </a:spcBef>
              <a:spcAft>
                <a:spcPts val="600"/>
              </a:spcAft>
              <a:buNone/>
            </a:pPr>
            <a:r>
              <a:rPr lang="en-US" sz="2400" b="1" kern="0" dirty="0">
                <a:effectLst/>
                <a:ea typeface="Times New Roman" panose="02020603050405020304" pitchFamily="18" charset="0"/>
              </a:rPr>
              <a:t>Rom 12:1,2 </a:t>
            </a:r>
            <a:r>
              <a:rPr lang="en-US" sz="2400" kern="0" dirty="0">
                <a:effectLst/>
                <a:ea typeface="Times New Roman" panose="02020603050405020304" pitchFamily="18" charset="0"/>
              </a:rPr>
              <a:t>“…by the mercies of God, present your bodies as a living and holy sacrifice. Do not be conformed to this world, by </a:t>
            </a:r>
            <a:r>
              <a:rPr lang="en-US" sz="2400" b="1" kern="0" dirty="0">
                <a:effectLst/>
                <a:ea typeface="Times New Roman" panose="02020603050405020304" pitchFamily="18" charset="0"/>
              </a:rPr>
              <a:t>be transformed </a:t>
            </a:r>
            <a:r>
              <a:rPr lang="en-US" sz="2400" b="1" kern="0" dirty="0">
                <a:solidFill>
                  <a:srgbClr val="FF0000"/>
                </a:solidFill>
                <a:effectLst/>
                <a:ea typeface="Times New Roman" panose="02020603050405020304" pitchFamily="18" charset="0"/>
              </a:rPr>
              <a:t>by the renewing of your mind,</a:t>
            </a:r>
            <a:r>
              <a:rPr lang="en-US" sz="2400" kern="0" dirty="0">
                <a:effectLst/>
                <a:ea typeface="Times New Roman" panose="02020603050405020304" pitchFamily="18" charset="0"/>
              </a:rPr>
              <a:t> so that you may prove what the will of God is….”  </a:t>
            </a:r>
          </a:p>
          <a:p>
            <a:pPr marL="0" indent="0">
              <a:lnSpc>
                <a:spcPct val="107000"/>
              </a:lnSpc>
              <a:spcBef>
                <a:spcPts val="0"/>
              </a:spcBef>
              <a:spcAft>
                <a:spcPts val="600"/>
              </a:spcAft>
              <a:buNone/>
            </a:pPr>
            <a:r>
              <a:rPr lang="en-US" sz="2400" b="1" kern="0" dirty="0">
                <a:effectLst/>
                <a:ea typeface="Times New Roman" panose="02020603050405020304" pitchFamily="18" charset="0"/>
              </a:rPr>
              <a:t>Rom 10:17 “</a:t>
            </a:r>
            <a:r>
              <a:rPr lang="en-US" sz="2400" kern="0" dirty="0">
                <a:effectLst/>
                <a:ea typeface="Times New Roman" panose="02020603050405020304" pitchFamily="18" charset="0"/>
              </a:rPr>
              <a:t>So faith comes from hearing, and hearing </a:t>
            </a:r>
            <a:r>
              <a:rPr lang="en-US" sz="2400" b="1" kern="0" dirty="0">
                <a:effectLst/>
                <a:ea typeface="Times New Roman" panose="02020603050405020304" pitchFamily="18" charset="0"/>
              </a:rPr>
              <a:t>by the word </a:t>
            </a:r>
            <a:r>
              <a:rPr lang="en-US" sz="2400" kern="0" dirty="0">
                <a:effectLst/>
                <a:ea typeface="Times New Roman" panose="02020603050405020304" pitchFamily="18" charset="0"/>
              </a:rPr>
              <a:t>of Christ.” </a:t>
            </a:r>
            <a:endParaRPr lang="en-US" sz="2400" b="1"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514350" indent="-514350" algn="ctr">
              <a:lnSpc>
                <a:spcPct val="107000"/>
              </a:lnSpc>
              <a:spcBef>
                <a:spcPts val="0"/>
              </a:spcBef>
              <a:spcAft>
                <a:spcPts val="600"/>
              </a:spcAft>
              <a:buAutoNum type="arabicParenR" startAt="2"/>
            </a:pPr>
            <a:r>
              <a:rPr lang="en-US" b="1" kern="0" dirty="0">
                <a:solidFill>
                  <a:srgbClr val="FF0000"/>
                </a:solidFill>
                <a:effectLst/>
                <a:ea typeface="Times New Roman" panose="02020603050405020304" pitchFamily="18" charset="0"/>
                <a:cs typeface="Times New Roman" panose="02020603050405020304" pitchFamily="18" charset="0"/>
              </a:rPr>
              <a:t>What are you seeing?</a:t>
            </a:r>
          </a:p>
          <a:p>
            <a:pPr marL="0" indent="0" algn="ctr">
              <a:lnSpc>
                <a:spcPct val="107000"/>
              </a:lnSpc>
              <a:spcBef>
                <a:spcPts val="0"/>
              </a:spcBef>
              <a:spcAft>
                <a:spcPts val="600"/>
              </a:spcAft>
              <a:buNone/>
            </a:pPr>
            <a:r>
              <a:rPr lang="en-US" sz="1000" b="1" kern="0" dirty="0">
                <a:solidFill>
                  <a:srgbClr val="92D050"/>
                </a:solidFill>
                <a:ea typeface="Aptos" panose="020B0004020202020204" pitchFamily="34" charset="0"/>
                <a:cs typeface="Times New Roman" panose="02020603050405020304" pitchFamily="18" charset="0"/>
              </a:rPr>
              <a:t>George Bailey</a:t>
            </a:r>
            <a:endParaRPr lang="en-US" sz="1000" kern="100" dirty="0">
              <a:solidFill>
                <a:srgbClr val="92D050"/>
              </a:solidFill>
              <a:effectLst/>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10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Phil 4:4,6,7,8  “</a:t>
            </a:r>
            <a:r>
              <a:rPr lang="en-US" sz="2400" kern="0" dirty="0">
                <a:effectLst/>
                <a:latin typeface="Calibri" panose="020F0502020204030204" pitchFamily="34" charset="0"/>
                <a:ea typeface="Times New Roman" panose="02020603050405020304" pitchFamily="18" charset="0"/>
              </a:rPr>
              <a:t>Rejoice in the Lord always; again, I will say, Rejoice!  Be anxious for nothing, but in everything by prayer and supplication with thanksgiving, let your request be made known to God. And the peace of God, which surpasses all comprehension, will guard your hearts and your minds in Christ Jesus.  Finally, brethren, whatever is true, whatever is honorable, whatever is right, whatever is pure, whatever is lovely, whatever is of good repute, if there is any excellence and if any thing worthy of praise, </a:t>
            </a:r>
            <a:r>
              <a:rPr lang="en-US" sz="2400" b="1" kern="0" dirty="0">
                <a:effectLst/>
                <a:latin typeface="Calibri" panose="020F0502020204030204" pitchFamily="34" charset="0"/>
                <a:ea typeface="Times New Roman" panose="02020603050405020304" pitchFamily="18" charset="0"/>
              </a:rPr>
              <a:t>dwell on these things.”. .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Bef>
                <a:spcPts val="0"/>
              </a:spcBef>
              <a:spcAft>
                <a:spcPts val="0"/>
              </a:spcAft>
              <a:buNone/>
            </a:pPr>
            <a:r>
              <a:rPr lang="en-US" sz="2400" b="1" kern="0" dirty="0">
                <a:effectLst/>
                <a:ea typeface="Times New Roman" panose="02020603050405020304" pitchFamily="18" charset="0"/>
                <a:cs typeface="Times New Roman" panose="02020603050405020304" pitchFamily="18" charset="0"/>
              </a:rPr>
              <a:t>Col 3:2 </a:t>
            </a:r>
            <a:r>
              <a:rPr lang="en-US" sz="2400" kern="0" dirty="0">
                <a:effectLst/>
                <a:ea typeface="Times New Roman" panose="02020603050405020304" pitchFamily="18" charset="0"/>
                <a:cs typeface="Times New Roman" panose="02020603050405020304" pitchFamily="18" charset="0"/>
              </a:rPr>
              <a:t>“Set your mind on the things above, not on the things                   that are on earth.”      “</a:t>
            </a:r>
            <a:r>
              <a:rPr lang="en-US" sz="2400" kern="0" dirty="0">
                <a:effectLst/>
                <a:latin typeface="Abadi Extra Light" panose="020F0502020204030204" pitchFamily="34" charset="0"/>
                <a:ea typeface="Times New Roman" panose="02020603050405020304" pitchFamily="18" charset="0"/>
                <a:cs typeface="Times New Roman" panose="02020603050405020304" pitchFamily="18" charset="0"/>
              </a:rPr>
              <a:t>Set you </a:t>
            </a:r>
            <a:r>
              <a:rPr lang="en-US" b="1" kern="0" dirty="0">
                <a:effectLst/>
                <a:ea typeface="Times New Roman" panose="02020603050405020304" pitchFamily="18" charset="0"/>
                <a:cs typeface="Times New Roman" panose="02020603050405020304" pitchFamily="18" charset="0"/>
              </a:rPr>
              <a:t>sight</a:t>
            </a:r>
            <a:r>
              <a:rPr lang="en-US" sz="2400" kern="0" dirty="0">
                <a:effectLst/>
                <a:ea typeface="Times New Roman" panose="02020603050405020304" pitchFamily="18" charset="0"/>
                <a:cs typeface="Times New Roman" panose="02020603050405020304" pitchFamily="18" charset="0"/>
              </a:rPr>
              <a:t> </a:t>
            </a:r>
            <a:r>
              <a:rPr lang="en-US" sz="2400" kern="0" dirty="0">
                <a:effectLst/>
                <a:latin typeface="Abadi Extra Light" panose="020F0502020204030204" pitchFamily="34" charset="0"/>
                <a:ea typeface="Times New Roman" panose="02020603050405020304" pitchFamily="18" charset="0"/>
                <a:cs typeface="Times New Roman" panose="02020603050405020304" pitchFamily="18" charset="0"/>
              </a:rPr>
              <a:t>on the things above</a:t>
            </a:r>
            <a:r>
              <a:rPr lang="en-US" sz="2400" kern="0" dirty="0">
                <a:effectLst/>
                <a:ea typeface="Times New Roman" panose="02020603050405020304" pitchFamily="18" charset="0"/>
                <a:cs typeface="Times New Roman" panose="02020603050405020304" pitchFamily="18" charset="0"/>
              </a:rPr>
              <a:t>”</a:t>
            </a:r>
          </a:p>
          <a:p>
            <a:pPr marL="0" marR="0" indent="0">
              <a:lnSpc>
                <a:spcPct val="115000"/>
              </a:lnSpc>
              <a:spcBef>
                <a:spcPts val="0"/>
              </a:spcBef>
              <a:spcAft>
                <a:spcPts val="0"/>
              </a:spcAft>
              <a:buNone/>
            </a:pPr>
            <a:endParaRPr lang="en-US" sz="2400" kern="100" dirty="0">
              <a:effectLst/>
              <a:ea typeface="Aptos" panose="020B0004020202020204" pitchFamily="34" charset="0"/>
              <a:cs typeface="Times New Roman" panose="02020603050405020304" pitchFamily="18" charset="0"/>
            </a:endParaRPr>
          </a:p>
          <a:p>
            <a:pPr marL="0" indent="0">
              <a:buNone/>
            </a:pPr>
            <a:r>
              <a:rPr lang="en-US" sz="2400" kern="0" dirty="0">
                <a:effectLst/>
                <a:ea typeface="Times New Roman" panose="02020603050405020304" pitchFamily="18" charset="0"/>
              </a:rPr>
              <a:t>As Christians, we’ve already received the greatest gift imaginable: </a:t>
            </a:r>
          </a:p>
          <a:p>
            <a:pPr marL="0" indent="0">
              <a:buNone/>
            </a:pPr>
            <a:r>
              <a:rPr lang="en-US" sz="2400" b="1" kern="0" dirty="0">
                <a:effectLst/>
                <a:ea typeface="Times New Roman" panose="02020603050405020304" pitchFamily="18" charset="0"/>
              </a:rPr>
              <a:t>Luke 10:20 </a:t>
            </a:r>
            <a:r>
              <a:rPr lang="en-US" sz="2400" kern="0" dirty="0">
                <a:effectLst/>
                <a:ea typeface="Times New Roman" panose="02020603050405020304" pitchFamily="18" charset="0"/>
              </a:rPr>
              <a:t>“Nevertheless, do not rejoice in this, that the spirits are subject to you, but </a:t>
            </a:r>
            <a:r>
              <a:rPr lang="en-US" sz="2400" b="1" kern="0" dirty="0">
                <a:effectLst/>
                <a:ea typeface="Times New Roman" panose="02020603050405020304" pitchFamily="18" charset="0"/>
              </a:rPr>
              <a:t>rejoice that your names are recorded in heaven.”   </a:t>
            </a:r>
          </a:p>
          <a:p>
            <a:pPr marL="0" indent="0">
              <a:buNone/>
            </a:pPr>
            <a:r>
              <a:rPr lang="en-US" sz="2400" b="1" kern="0" dirty="0">
                <a:effectLst/>
                <a:ea typeface="Times New Roman" panose="02020603050405020304" pitchFamily="18" charset="0"/>
              </a:rPr>
              <a:t>1 John 4:10,11 </a:t>
            </a:r>
            <a:r>
              <a:rPr lang="en-US" sz="2400" kern="0" dirty="0">
                <a:effectLst/>
                <a:ea typeface="Times New Roman" panose="02020603050405020304" pitchFamily="18" charset="0"/>
              </a:rPr>
              <a:t>“In this is love, not that we loved God, but that He loved us and sent His Son to as payment for our sins. Beloved, if God so loved us, we also ought to love one another.” . . . </a:t>
            </a:r>
            <a:endParaRPr lang="en-US" sz="2400" b="1"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7862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ea typeface="Times New Roman" panose="02020603050405020304" pitchFamily="18" charset="0"/>
              </a:rPr>
              <a:t>Mark 10:45 “</a:t>
            </a:r>
            <a:r>
              <a:rPr lang="en-US" sz="2400" dirty="0">
                <a:effectLst/>
                <a:ea typeface="Times New Roman" panose="02020603050405020304" pitchFamily="18" charset="0"/>
              </a:rPr>
              <a:t>And Jesus said, “For even the Son of Man did not come to be served, but to serve, and to give His life a ransom for many”  </a:t>
            </a:r>
          </a:p>
          <a:p>
            <a:pPr marL="0" indent="0">
              <a:lnSpc>
                <a:spcPct val="107000"/>
              </a:lnSpc>
              <a:spcBef>
                <a:spcPts val="0"/>
              </a:spcBef>
              <a:spcAft>
                <a:spcPts val="600"/>
              </a:spcAft>
              <a:buNone/>
            </a:pPr>
            <a:endParaRPr lang="en-US" sz="1000" dirty="0">
              <a:effectLst/>
              <a:ea typeface="Times New Roman" panose="02020603050405020304" pitchFamily="18" charset="0"/>
            </a:endParaRPr>
          </a:p>
          <a:p>
            <a:pPr marL="0" indent="0">
              <a:lnSpc>
                <a:spcPct val="107000"/>
              </a:lnSpc>
              <a:spcBef>
                <a:spcPts val="0"/>
              </a:spcBef>
              <a:spcAft>
                <a:spcPts val="600"/>
              </a:spcAft>
              <a:buNone/>
            </a:pPr>
            <a:r>
              <a:rPr lang="en-US" sz="2400" b="1" dirty="0">
                <a:effectLst/>
                <a:ea typeface="Times New Roman" panose="02020603050405020304" pitchFamily="18" charset="0"/>
              </a:rPr>
              <a:t>Rom 12:10 </a:t>
            </a:r>
            <a:r>
              <a:rPr lang="en-US" sz="2400" dirty="0">
                <a:effectLst/>
                <a:ea typeface="Times New Roman" panose="02020603050405020304" pitchFamily="18" charset="0"/>
              </a:rPr>
              <a:t>"Be devoted to one another in love. Honor one another above yourselves." </a:t>
            </a:r>
          </a:p>
          <a:p>
            <a:pPr marL="0" indent="0">
              <a:lnSpc>
                <a:spcPct val="107000"/>
              </a:lnSpc>
              <a:spcBef>
                <a:spcPts val="0"/>
              </a:spcBef>
              <a:spcAft>
                <a:spcPts val="600"/>
              </a:spcAft>
              <a:buNone/>
            </a:pPr>
            <a:r>
              <a:rPr lang="en-US" sz="2400" dirty="0">
                <a:effectLst/>
                <a:ea typeface="Times New Roman" panose="02020603050405020304" pitchFamily="18" charset="0"/>
              </a:rPr>
              <a:t>  </a:t>
            </a:r>
          </a:p>
          <a:p>
            <a:pPr marL="0" indent="0">
              <a:lnSpc>
                <a:spcPct val="107000"/>
              </a:lnSpc>
              <a:spcBef>
                <a:spcPts val="0"/>
              </a:spcBef>
              <a:spcAft>
                <a:spcPts val="600"/>
              </a:spcAft>
              <a:buNone/>
            </a:pPr>
            <a:r>
              <a:rPr lang="en-US" sz="2400" b="1" dirty="0">
                <a:effectLst/>
                <a:ea typeface="Times New Roman" panose="02020603050405020304" pitchFamily="18" charset="0"/>
              </a:rPr>
              <a:t>Phil 2:4 “ </a:t>
            </a:r>
            <a:r>
              <a:rPr lang="en-US" sz="2400" dirty="0">
                <a:effectLst/>
                <a:ea typeface="Times New Roman" panose="02020603050405020304" pitchFamily="18" charset="0"/>
              </a:rPr>
              <a:t>not looking to your own interests but each of you to the interests of the others.</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772958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243</TotalTime>
  <Words>851</Words>
  <Application>Microsoft Office PowerPoint</Application>
  <PresentationFormat>On-screen Show (4:3)</PresentationFormat>
  <Paragraphs>42</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Abadi Extra Light</vt:lpstr>
      <vt:lpstr>Aptos</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44</cp:revision>
  <dcterms:created xsi:type="dcterms:W3CDTF">2019-04-11T15:26:57Z</dcterms:created>
  <dcterms:modified xsi:type="dcterms:W3CDTF">2024-02-06T21:11:11Z</dcterms:modified>
</cp:coreProperties>
</file>