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0" r:id="rId5"/>
    <p:sldId id="319" r:id="rId6"/>
    <p:sldId id="317" r:id="rId7"/>
    <p:sldId id="316" r:id="rId8"/>
    <p:sldId id="315" r:id="rId9"/>
    <p:sldId id="321" r:id="rId10"/>
    <p:sldId id="31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3705EF3F-14B4-42BD-A20F-8138FE249B8A}"/>
    <pc:docChg chg="addSld delSld modSld">
      <pc:chgData name="James Young" userId="7f8d7c9cdb576883" providerId="LiveId" clId="{3705EF3F-14B4-42BD-A20F-8138FE249B8A}" dt="2024-02-14T19:41:59.273" v="28" actId="20577"/>
      <pc:docMkLst>
        <pc:docMk/>
      </pc:docMkLst>
      <pc:sldChg chg="modSp mod">
        <pc:chgData name="James Young" userId="7f8d7c9cdb576883" providerId="LiveId" clId="{3705EF3F-14B4-42BD-A20F-8138FE249B8A}" dt="2024-02-14T19:41:24.841" v="20" actId="255"/>
        <pc:sldMkLst>
          <pc:docMk/>
          <pc:sldMk cId="2857862921" sldId="315"/>
        </pc:sldMkLst>
        <pc:spChg chg="mod">
          <ac:chgData name="James Young" userId="7f8d7c9cdb576883" providerId="LiveId" clId="{3705EF3F-14B4-42BD-A20F-8138FE249B8A}" dt="2024-02-14T19:41:24.841" v="20" actId="255"/>
          <ac:spMkLst>
            <pc:docMk/>
            <pc:sldMk cId="2857862921" sldId="315"/>
            <ac:spMk id="3" creationId="{708276BC-A706-40B5-B51D-6AA00A059507}"/>
          </ac:spMkLst>
        </pc:spChg>
      </pc:sldChg>
      <pc:sldChg chg="modSp mod">
        <pc:chgData name="James Young" userId="7f8d7c9cdb576883" providerId="LiveId" clId="{3705EF3F-14B4-42BD-A20F-8138FE249B8A}" dt="2024-02-14T19:40:52.909" v="17" actId="255"/>
        <pc:sldMkLst>
          <pc:docMk/>
          <pc:sldMk cId="2438453614" sldId="316"/>
        </pc:sldMkLst>
        <pc:spChg chg="mod">
          <ac:chgData name="James Young" userId="7f8d7c9cdb576883" providerId="LiveId" clId="{3705EF3F-14B4-42BD-A20F-8138FE249B8A}" dt="2024-02-14T19:40:52.909" v="17" actId="255"/>
          <ac:spMkLst>
            <pc:docMk/>
            <pc:sldMk cId="2438453614" sldId="316"/>
            <ac:spMk id="3" creationId="{708276BC-A706-40B5-B51D-6AA00A059507}"/>
          </ac:spMkLst>
        </pc:spChg>
      </pc:sldChg>
      <pc:sldChg chg="modSp mod">
        <pc:chgData name="James Young" userId="7f8d7c9cdb576883" providerId="LiveId" clId="{3705EF3F-14B4-42BD-A20F-8138FE249B8A}" dt="2024-02-14T19:40:26.103" v="15" actId="20577"/>
        <pc:sldMkLst>
          <pc:docMk/>
          <pc:sldMk cId="2029461572" sldId="317"/>
        </pc:sldMkLst>
        <pc:spChg chg="mod">
          <ac:chgData name="James Young" userId="7f8d7c9cdb576883" providerId="LiveId" clId="{3705EF3F-14B4-42BD-A20F-8138FE249B8A}" dt="2024-02-14T19:40:26.103" v="15" actId="20577"/>
          <ac:spMkLst>
            <pc:docMk/>
            <pc:sldMk cId="2029461572" sldId="317"/>
            <ac:spMk id="3" creationId="{708276BC-A706-40B5-B51D-6AA00A059507}"/>
          </ac:spMkLst>
        </pc:spChg>
      </pc:sldChg>
      <pc:sldChg chg="del">
        <pc:chgData name="James Young" userId="7f8d7c9cdb576883" providerId="LiveId" clId="{3705EF3F-14B4-42BD-A20F-8138FE249B8A}" dt="2024-02-14T19:39:53.435" v="10" actId="2696"/>
        <pc:sldMkLst>
          <pc:docMk/>
          <pc:sldMk cId="2038387962" sldId="318"/>
        </pc:sldMkLst>
      </pc:sldChg>
      <pc:sldChg chg="modSp mod">
        <pc:chgData name="James Young" userId="7f8d7c9cdb576883" providerId="LiveId" clId="{3705EF3F-14B4-42BD-A20F-8138FE249B8A}" dt="2024-02-14T19:39:10.591" v="6" actId="20577"/>
        <pc:sldMkLst>
          <pc:docMk/>
          <pc:sldMk cId="2681046262" sldId="319"/>
        </pc:sldMkLst>
        <pc:spChg chg="mod">
          <ac:chgData name="James Young" userId="7f8d7c9cdb576883" providerId="LiveId" clId="{3705EF3F-14B4-42BD-A20F-8138FE249B8A}" dt="2024-02-14T19:39:10.591" v="6" actId="20577"/>
          <ac:spMkLst>
            <pc:docMk/>
            <pc:sldMk cId="2681046262" sldId="319"/>
            <ac:spMk id="3" creationId="{708276BC-A706-40B5-B51D-6AA00A059507}"/>
          </ac:spMkLst>
        </pc:spChg>
      </pc:sldChg>
      <pc:sldChg chg="modSp mod">
        <pc:chgData name="James Young" userId="7f8d7c9cdb576883" providerId="LiveId" clId="{3705EF3F-14B4-42BD-A20F-8138FE249B8A}" dt="2024-02-14T19:39:40.343" v="9" actId="255"/>
        <pc:sldMkLst>
          <pc:docMk/>
          <pc:sldMk cId="912707575" sldId="320"/>
        </pc:sldMkLst>
        <pc:spChg chg="mod">
          <ac:chgData name="James Young" userId="7f8d7c9cdb576883" providerId="LiveId" clId="{3705EF3F-14B4-42BD-A20F-8138FE249B8A}" dt="2024-02-14T19:39:40.343" v="9" actId="255"/>
          <ac:spMkLst>
            <pc:docMk/>
            <pc:sldMk cId="912707575" sldId="320"/>
            <ac:spMk id="3" creationId="{708276BC-A706-40B5-B51D-6AA00A059507}"/>
          </ac:spMkLst>
        </pc:spChg>
      </pc:sldChg>
      <pc:sldChg chg="modSp add mod">
        <pc:chgData name="James Young" userId="7f8d7c9cdb576883" providerId="LiveId" clId="{3705EF3F-14B4-42BD-A20F-8138FE249B8A}" dt="2024-02-14T19:41:59.273" v="28" actId="20577"/>
        <pc:sldMkLst>
          <pc:docMk/>
          <pc:sldMk cId="728391366" sldId="321"/>
        </pc:sldMkLst>
        <pc:spChg chg="mod">
          <ac:chgData name="James Young" userId="7f8d7c9cdb576883" providerId="LiveId" clId="{3705EF3F-14B4-42BD-A20F-8138FE249B8A}" dt="2024-02-14T19:41:59.273" v="28" actId="20577"/>
          <ac:spMkLst>
            <pc:docMk/>
            <pc:sldMk cId="728391366" sldId="321"/>
            <ac:spMk id="3" creationId="{BBD466C9-B930-CAF3-D22B-6C19D370584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2/14/2024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2/14/2024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2/14/2024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2/14/2024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When Trouble Comes</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sz="1800" b="1" dirty="0">
              <a:effectLst/>
              <a:latin typeface="Calibri" panose="020F0502020204030204" pitchFamily="34" charset="0"/>
              <a:ea typeface="Aptos" panose="020B0004020202020204" pitchFamily="34" charset="0"/>
            </a:endParaRPr>
          </a:p>
          <a:p>
            <a:pPr marL="0" marR="0" indent="0">
              <a:lnSpc>
                <a:spcPct val="107000"/>
              </a:lnSpc>
              <a:spcBef>
                <a:spcPts val="0"/>
              </a:spcBef>
              <a:spcAft>
                <a:spcPts val="800"/>
              </a:spcAft>
              <a:buNone/>
            </a:pPr>
            <a:r>
              <a:rPr lang="en-US" b="1" dirty="0">
                <a:effectLst/>
                <a:latin typeface="Calibri" panose="020F0502020204030204" pitchFamily="34" charset="0"/>
                <a:ea typeface="Aptos" panose="020B0004020202020204" pitchFamily="34" charset="0"/>
              </a:rPr>
              <a:t>John 11:33,35,36-38   “</a:t>
            </a:r>
            <a:r>
              <a:rPr lang="en-US" dirty="0">
                <a:effectLst/>
                <a:latin typeface="Calibri" panose="020F0502020204030204" pitchFamily="34" charset="0"/>
                <a:ea typeface="Aptos" panose="020B0004020202020204" pitchFamily="34" charset="0"/>
              </a:rPr>
              <a:t>When Jesus therefore saw her weeping, and the Jews who came with her also weeping, He was deeply moved in spirit and was troubled…. Jesus wept. So the Jews were saying, ‘See how He loved him.’ But some of them said, ‘Could not this man, who opened the eyes of the blind man, have kept this man also form dying?’ So Jesus, again being deeply moved within, came to the tomb.”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dirty="0">
              <a:effectLst/>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r>
              <a:rPr lang="en-US" b="1" dirty="0">
                <a:effectLst/>
                <a:latin typeface="Calibri" panose="020F0502020204030204" pitchFamily="34" charset="0"/>
                <a:ea typeface="Aptos" panose="020B0004020202020204" pitchFamily="34" charset="0"/>
              </a:rPr>
              <a:t>John 11:41-43 “</a:t>
            </a:r>
            <a:r>
              <a:rPr lang="en-US" dirty="0">
                <a:effectLst/>
                <a:latin typeface="Calibri" panose="020F0502020204030204" pitchFamily="34" charset="0"/>
                <a:ea typeface="Aptos" panose="020B0004020202020204" pitchFamily="34" charset="0"/>
              </a:rPr>
              <a:t>So they removed the stone.  Then Jesus raised His eyes and said, ‘Father, I thank You that You have heard Me. I knew that You always hear Me; but because of the people standing around I said it, so that they may believe that You sent Me.’ When He had said these things, he cried out with a loud voice, ‘Lazarus, come forth.’”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Calibri" panose="020F0502020204030204" pitchFamily="34" charset="0"/>
                <a:ea typeface="Aptos" panose="020B0004020202020204" pitchFamily="34" charset="0"/>
              </a:rPr>
              <a:t>John 13:21,27,30,31      “</a:t>
            </a:r>
            <a:r>
              <a:rPr lang="en-US" dirty="0">
                <a:effectLst/>
                <a:latin typeface="Calibri" panose="020F0502020204030204" pitchFamily="34" charset="0"/>
                <a:ea typeface="Aptos" panose="020B0004020202020204" pitchFamily="34" charset="0"/>
              </a:rPr>
              <a:t>When Jesus had said this, He became troubled in spirit, and testified and said, ‘Truly, truly, I say to you, that one of you will betray Me.’ … After </a:t>
            </a:r>
            <a:r>
              <a:rPr lang="en-US" i="1" dirty="0">
                <a:effectLst/>
                <a:latin typeface="Calibri" panose="020F0502020204030204" pitchFamily="34" charset="0"/>
                <a:ea typeface="Aptos" panose="020B0004020202020204" pitchFamily="34" charset="0"/>
              </a:rPr>
              <a:t>(Judas took) </a:t>
            </a:r>
            <a:r>
              <a:rPr lang="en-US" dirty="0">
                <a:effectLst/>
                <a:latin typeface="Calibri" panose="020F0502020204030204" pitchFamily="34" charset="0"/>
                <a:ea typeface="Aptos" panose="020B0004020202020204" pitchFamily="34" charset="0"/>
              </a:rPr>
              <a:t>the morsal, Satan then entered into him. Therefore Jesus said to him, ‘What you do, do quickly.’ … So, after receiving the morsal he went out immediately; and it was night. Therefore, when he had gone out, Jesus said, ‘Now is the Son of Man glorified, and God is glorified in Him”.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Calibri" panose="020F0502020204030204" pitchFamily="34" charset="0"/>
                <a:ea typeface="Aptos" panose="020B0004020202020204" pitchFamily="34" charset="0"/>
              </a:rPr>
              <a:t>Mark 14:32ff    “</a:t>
            </a:r>
            <a:r>
              <a:rPr lang="en-US" dirty="0">
                <a:effectLst/>
                <a:latin typeface="Calibri" panose="020F0502020204030204" pitchFamily="34" charset="0"/>
                <a:ea typeface="Aptos" panose="020B0004020202020204" pitchFamily="34" charset="0"/>
              </a:rPr>
              <a:t>They came to a place named Gethsemane; and He said to His disciples, ‘Sit here until I have prayed.’ And He took with Him Peter and James and John, and began to be very distressed and troubled. And He said to them, ‘My soul is deeply grieved to the point of death; remain here and keep watch.’ And He wen ta little beyond them, and fell to the ground and began to pray that if it were possible, the hour might pass Him by. </a:t>
            </a:r>
            <a:r>
              <a:rPr lang="en-US" i="1" dirty="0">
                <a:effectLst/>
                <a:latin typeface="Calibri" panose="020F0502020204030204" pitchFamily="34" charset="0"/>
                <a:ea typeface="Aptos" panose="020B0004020202020204" pitchFamily="34" charset="0"/>
              </a:rPr>
              <a:t>(And two more times He withdrew to pray to the Father)</a:t>
            </a:r>
            <a:r>
              <a:rPr lang="en-US" dirty="0">
                <a:effectLst/>
                <a:latin typeface="Calibri" panose="020F0502020204030204" pitchFamily="34" charset="0"/>
                <a:ea typeface="Aptos" panose="020B0004020202020204" pitchFamily="34" charset="0"/>
              </a:rPr>
              <a:t>.</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b="1" kern="100" dirty="0">
                <a:effectLst/>
                <a:latin typeface="Calibri" panose="020F0502020204030204" pitchFamily="34" charset="0"/>
                <a:ea typeface="Aptos" panose="020B0004020202020204" pitchFamily="34" charset="0"/>
                <a:cs typeface="Times New Roman" panose="02020603050405020304" pitchFamily="18" charset="0"/>
              </a:rPr>
              <a:t>Isaiah 41:10 “</a:t>
            </a:r>
            <a:r>
              <a:rPr lang="en-US" kern="100" dirty="0">
                <a:effectLst/>
                <a:latin typeface="Calibri" panose="020F0502020204030204" pitchFamily="34" charset="0"/>
                <a:ea typeface="Aptos" panose="020B0004020202020204" pitchFamily="34" charset="0"/>
                <a:cs typeface="Times New Roman" panose="02020603050405020304" pitchFamily="18" charset="0"/>
              </a:rPr>
              <a:t>So do not fear, for I am with you; do not be dismayed, for I am your God. I will strengthen you and help you; I will uphold you with my righteous right hand.”</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b="1" kern="100" dirty="0">
                <a:effectLst/>
                <a:latin typeface="Calibri" panose="020F0502020204030204" pitchFamily="34" charset="0"/>
                <a:ea typeface="Aptos" panose="020B0004020202020204" pitchFamily="34" charset="0"/>
                <a:cs typeface="Times New Roman" panose="02020603050405020304" pitchFamily="18" charset="0"/>
              </a:rPr>
              <a:t>Prov 3:5,6 “</a:t>
            </a:r>
            <a:r>
              <a:rPr lang="en-US" kern="100" dirty="0">
                <a:effectLst/>
                <a:latin typeface="Calibri" panose="020F0502020204030204" pitchFamily="34" charset="0"/>
                <a:ea typeface="Aptos" panose="020B0004020202020204" pitchFamily="34" charset="0"/>
                <a:cs typeface="Times New Roman" panose="02020603050405020304" pitchFamily="18" charset="0"/>
              </a:rPr>
              <a:t>Trust in the LORD with all your heart and lean not on your own understanding; in all your ways submit to Him, and He will make your paths straight.”</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b="1" kern="100" dirty="0">
                <a:effectLst/>
                <a:latin typeface="Calibri" panose="020F0502020204030204" pitchFamily="34" charset="0"/>
                <a:ea typeface="Aptos" panose="020B0004020202020204" pitchFamily="34" charset="0"/>
                <a:cs typeface="Times New Roman" panose="02020603050405020304" pitchFamily="18" charset="0"/>
              </a:rPr>
              <a:t>1 Peter 5:7 “</a:t>
            </a:r>
            <a:r>
              <a:rPr lang="en-US" kern="100" baseline="30000" dirty="0">
                <a:effectLst/>
                <a:latin typeface="Calibri" panose="020F0502020204030204" pitchFamily="34" charset="0"/>
                <a:ea typeface="Aptos" panose="020B0004020202020204" pitchFamily="34" charset="0"/>
                <a:cs typeface="Times New Roman" panose="02020603050405020304" pitchFamily="18" charset="0"/>
              </a:rPr>
              <a:t>7 </a:t>
            </a:r>
            <a:r>
              <a:rPr lang="en-US" kern="100" dirty="0">
                <a:effectLst/>
                <a:latin typeface="Calibri" panose="020F0502020204030204" pitchFamily="34" charset="0"/>
                <a:ea typeface="Aptos" panose="020B0004020202020204" pitchFamily="34" charset="0"/>
                <a:cs typeface="Times New Roman" panose="02020603050405020304" pitchFamily="18" charset="0"/>
              </a:rPr>
              <a:t>Cast all your anxiety on Him because He cares for you.</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b="1" kern="100" dirty="0">
                <a:effectLst/>
                <a:latin typeface="Calibri" panose="020F0502020204030204" pitchFamily="34" charset="0"/>
                <a:ea typeface="Aptos" panose="020B0004020202020204" pitchFamily="34" charset="0"/>
                <a:cs typeface="Times New Roman" panose="02020603050405020304" pitchFamily="18" charset="0"/>
              </a:rPr>
              <a:t>Philistines 4:6 “</a:t>
            </a:r>
            <a:r>
              <a:rPr lang="en-US" kern="100" baseline="30000" dirty="0">
                <a:effectLst/>
                <a:latin typeface="Calibri" panose="020F0502020204030204" pitchFamily="34" charset="0"/>
                <a:ea typeface="Aptos" panose="020B0004020202020204" pitchFamily="34" charset="0"/>
                <a:cs typeface="Times New Roman" panose="02020603050405020304" pitchFamily="18" charset="0"/>
              </a:rPr>
              <a:t> </a:t>
            </a:r>
            <a:r>
              <a:rPr lang="en-US" kern="100" dirty="0">
                <a:effectLst/>
                <a:latin typeface="Calibri" panose="020F0502020204030204" pitchFamily="34" charset="0"/>
                <a:ea typeface="Aptos" panose="020B0004020202020204" pitchFamily="34" charset="0"/>
                <a:cs typeface="Times New Roman" panose="02020603050405020304" pitchFamily="18" charset="0"/>
              </a:rPr>
              <a:t>Do not be anxious about anything, but in every situation, by prayer and petition, with thanksgiving, present your requests to God.”</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b="1" kern="100" dirty="0">
                <a:effectLst/>
                <a:latin typeface="Calibri" panose="020F0502020204030204" pitchFamily="34" charset="0"/>
                <a:ea typeface="Aptos" panose="020B0004020202020204" pitchFamily="34" charset="0"/>
                <a:cs typeface="Times New Roman" panose="02020603050405020304" pitchFamily="18" charset="0"/>
              </a:rPr>
              <a:t>Rom 8:28 “</a:t>
            </a:r>
            <a:r>
              <a:rPr lang="en-US" kern="100" dirty="0">
                <a:effectLst/>
                <a:latin typeface="Calibri" panose="020F0502020204030204" pitchFamily="34" charset="0"/>
                <a:ea typeface="Aptos" panose="020B0004020202020204" pitchFamily="34" charset="0"/>
                <a:cs typeface="Times New Roman" panose="02020603050405020304" pitchFamily="18" charset="0"/>
              </a:rPr>
              <a:t>We know that in all things God works for the good of those who love Him, who have been called according to His purpose.”</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b="1" kern="100" dirty="0">
                <a:effectLst/>
                <a:latin typeface="Calibri" panose="020F0502020204030204" pitchFamily="34" charset="0"/>
                <a:ea typeface="Aptos" panose="020B0004020202020204" pitchFamily="34" charset="0"/>
                <a:cs typeface="Times New Roman" panose="02020603050405020304" pitchFamily="18" charset="0"/>
              </a:rPr>
              <a:t>1 John 5:14 “</a:t>
            </a:r>
            <a:r>
              <a:rPr lang="en-US" kern="100" dirty="0">
                <a:effectLst/>
                <a:latin typeface="Calibri" panose="020F0502020204030204" pitchFamily="34" charset="0"/>
                <a:ea typeface="Aptos" panose="020B0004020202020204" pitchFamily="34" charset="0"/>
                <a:cs typeface="Times New Roman" panose="02020603050405020304" pitchFamily="18" charset="0"/>
              </a:rPr>
              <a:t>This is the confidence we have in approaching God: that if we ask anything according to His will, He hears us.”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576C8-11EA-DF9E-7AEE-78D5DB48B4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BA5D75-A278-EA72-EE3C-A80D3E07032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BD466C9-B930-CAF3-D22B-6C19D370584A}"/>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1800" b="1" kern="100" dirty="0">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Calibri" panose="020F0502020204030204" pitchFamily="34" charset="0"/>
                <a:ea typeface="Aptos" panose="020B0004020202020204" pitchFamily="34" charset="0"/>
                <a:cs typeface="Times New Roman" panose="02020603050405020304" pitchFamily="18" charset="0"/>
              </a:rPr>
              <a:t>Joshua 1:9   </a:t>
            </a:r>
            <a:r>
              <a:rPr lang="en-US" kern="100" dirty="0">
                <a:effectLst/>
                <a:latin typeface="Calibri" panose="020F0502020204030204" pitchFamily="34" charset="0"/>
                <a:ea typeface="Aptos" panose="020B0004020202020204" pitchFamily="34" charset="0"/>
                <a:cs typeface="Times New Roman" panose="02020603050405020304" pitchFamily="18" charset="0"/>
              </a:rPr>
              <a:t>“Have I not commanded you?  Be strong and courageous. Do not be frightened, and do not be dismayed, for the LORD your God is with you wherever you go.”</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8391366"/>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331</TotalTime>
  <Words>652</Words>
  <Application>Microsoft Office PowerPoint</Application>
  <PresentationFormat>On-screen Show (4:3)</PresentationFormat>
  <Paragraphs>25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48</cp:revision>
  <dcterms:created xsi:type="dcterms:W3CDTF">2019-04-11T15:26:57Z</dcterms:created>
  <dcterms:modified xsi:type="dcterms:W3CDTF">2024-02-14T19:42:08Z</dcterms:modified>
</cp:coreProperties>
</file>