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15" r:id="rId10"/>
    <p:sldId id="324" r:id="rId11"/>
    <p:sldId id="323" r:id="rId12"/>
    <p:sldId id="322" r:id="rId13"/>
    <p:sldId id="325" r:id="rId14"/>
    <p:sldId id="31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9FB542C2-4047-429F-9120-E2074BDBBD17}"/>
    <pc:docChg chg="custSel addSld modSld">
      <pc:chgData name="James Young" userId="7f8d7c9cdb576883" providerId="LiveId" clId="{9FB542C2-4047-429F-9120-E2074BDBBD17}" dt="2024-03-22T19:06:35.104" v="112" actId="255"/>
      <pc:docMkLst>
        <pc:docMk/>
      </pc:docMkLst>
      <pc:sldChg chg="modSp mod">
        <pc:chgData name="James Young" userId="7f8d7c9cdb576883" providerId="LiveId" clId="{9FB542C2-4047-429F-9120-E2074BDBBD17}" dt="2024-03-22T19:01:11.095" v="85" actId="255"/>
        <pc:sldMkLst>
          <pc:docMk/>
          <pc:sldMk cId="2857862921" sldId="315"/>
        </pc:sldMkLst>
        <pc:spChg chg="mod">
          <ac:chgData name="James Young" userId="7f8d7c9cdb576883" providerId="LiveId" clId="{9FB542C2-4047-429F-9120-E2074BDBBD17}" dt="2024-03-22T19:01:11.095" v="85" actId="255"/>
          <ac:spMkLst>
            <pc:docMk/>
            <pc:sldMk cId="2857862921" sldId="315"/>
            <ac:spMk id="3" creationId="{708276BC-A706-40B5-B51D-6AA00A059507}"/>
          </ac:spMkLst>
        </pc:spChg>
      </pc:sldChg>
      <pc:sldChg chg="modSp mod">
        <pc:chgData name="James Young" userId="7f8d7c9cdb576883" providerId="LiveId" clId="{9FB542C2-4047-429F-9120-E2074BDBBD17}" dt="2024-03-22T19:00:10.098" v="66" actId="255"/>
        <pc:sldMkLst>
          <pc:docMk/>
          <pc:sldMk cId="2438453614" sldId="316"/>
        </pc:sldMkLst>
        <pc:spChg chg="mod">
          <ac:chgData name="James Young" userId="7f8d7c9cdb576883" providerId="LiveId" clId="{9FB542C2-4047-429F-9120-E2074BDBBD17}" dt="2024-03-22T19:00:10.098" v="66" actId="255"/>
          <ac:spMkLst>
            <pc:docMk/>
            <pc:sldMk cId="2438453614" sldId="316"/>
            <ac:spMk id="3" creationId="{708276BC-A706-40B5-B51D-6AA00A059507}"/>
          </ac:spMkLst>
        </pc:spChg>
      </pc:sldChg>
      <pc:sldChg chg="modSp mod">
        <pc:chgData name="James Young" userId="7f8d7c9cdb576883" providerId="LiveId" clId="{9FB542C2-4047-429F-9120-E2074BDBBD17}" dt="2024-03-22T18:58:48.041" v="64" actId="20577"/>
        <pc:sldMkLst>
          <pc:docMk/>
          <pc:sldMk cId="2029461572" sldId="317"/>
        </pc:sldMkLst>
        <pc:spChg chg="mod">
          <ac:chgData name="James Young" userId="7f8d7c9cdb576883" providerId="LiveId" clId="{9FB542C2-4047-429F-9120-E2074BDBBD17}" dt="2024-03-22T18:58:48.041" v="64" actId="20577"/>
          <ac:spMkLst>
            <pc:docMk/>
            <pc:sldMk cId="2029461572" sldId="317"/>
            <ac:spMk id="3" creationId="{708276BC-A706-40B5-B51D-6AA00A059507}"/>
          </ac:spMkLst>
        </pc:spChg>
      </pc:sldChg>
      <pc:sldChg chg="modSp mod">
        <pc:chgData name="James Young" userId="7f8d7c9cdb576883" providerId="LiveId" clId="{9FB542C2-4047-429F-9120-E2074BDBBD17}" dt="2024-03-22T18:57:46.070" v="39" actId="255"/>
        <pc:sldMkLst>
          <pc:docMk/>
          <pc:sldMk cId="2681046262" sldId="319"/>
        </pc:sldMkLst>
        <pc:spChg chg="mod">
          <ac:chgData name="James Young" userId="7f8d7c9cdb576883" providerId="LiveId" clId="{9FB542C2-4047-429F-9120-E2074BDBBD17}" dt="2024-03-22T18:57:46.070" v="39" actId="255"/>
          <ac:spMkLst>
            <pc:docMk/>
            <pc:sldMk cId="2681046262" sldId="319"/>
            <ac:spMk id="3" creationId="{708276BC-A706-40B5-B51D-6AA00A059507}"/>
          </ac:spMkLst>
        </pc:spChg>
      </pc:sldChg>
      <pc:sldChg chg="modSp mod">
        <pc:chgData name="James Young" userId="7f8d7c9cdb576883" providerId="LiveId" clId="{9FB542C2-4047-429F-9120-E2074BDBBD17}" dt="2024-03-22T18:57:53.781" v="48" actId="20577"/>
        <pc:sldMkLst>
          <pc:docMk/>
          <pc:sldMk cId="912707575" sldId="320"/>
        </pc:sldMkLst>
        <pc:spChg chg="mod">
          <ac:chgData name="James Young" userId="7f8d7c9cdb576883" providerId="LiveId" clId="{9FB542C2-4047-429F-9120-E2074BDBBD17}" dt="2024-03-22T18:57:53.781" v="48" actId="20577"/>
          <ac:spMkLst>
            <pc:docMk/>
            <pc:sldMk cId="912707575" sldId="320"/>
            <ac:spMk id="3" creationId="{708276BC-A706-40B5-B51D-6AA00A059507}"/>
          </ac:spMkLst>
        </pc:spChg>
      </pc:sldChg>
      <pc:sldChg chg="modSp mod">
        <pc:chgData name="James Young" userId="7f8d7c9cdb576883" providerId="LiveId" clId="{9FB542C2-4047-429F-9120-E2074BDBBD17}" dt="2024-03-22T18:54:44.782" v="23" actId="313"/>
        <pc:sldMkLst>
          <pc:docMk/>
          <pc:sldMk cId="3552266159" sldId="321"/>
        </pc:sldMkLst>
        <pc:spChg chg="mod">
          <ac:chgData name="James Young" userId="7f8d7c9cdb576883" providerId="LiveId" clId="{9FB542C2-4047-429F-9120-E2074BDBBD17}" dt="2024-03-22T18:54:44.782" v="23" actId="313"/>
          <ac:spMkLst>
            <pc:docMk/>
            <pc:sldMk cId="3552266159" sldId="321"/>
            <ac:spMk id="3" creationId="{0D226855-EFA6-1799-FCC8-21C4783DD4AF}"/>
          </ac:spMkLst>
        </pc:spChg>
      </pc:sldChg>
      <pc:sldChg chg="modSp add mod">
        <pc:chgData name="James Young" userId="7f8d7c9cdb576883" providerId="LiveId" clId="{9FB542C2-4047-429F-9120-E2074BDBBD17}" dt="2024-03-22T19:05:44.311" v="105" actId="255"/>
        <pc:sldMkLst>
          <pc:docMk/>
          <pc:sldMk cId="324592532" sldId="322"/>
        </pc:sldMkLst>
        <pc:spChg chg="mod">
          <ac:chgData name="James Young" userId="7f8d7c9cdb576883" providerId="LiveId" clId="{9FB542C2-4047-429F-9120-E2074BDBBD17}" dt="2024-03-22T19:05:44.311" v="105" actId="255"/>
          <ac:spMkLst>
            <pc:docMk/>
            <pc:sldMk cId="324592532" sldId="322"/>
            <ac:spMk id="3" creationId="{708276BC-A706-40B5-B51D-6AA00A059507}"/>
          </ac:spMkLst>
        </pc:spChg>
      </pc:sldChg>
      <pc:sldChg chg="modSp add mod">
        <pc:chgData name="James Young" userId="7f8d7c9cdb576883" providerId="LiveId" clId="{9FB542C2-4047-429F-9120-E2074BDBBD17}" dt="2024-03-22T19:05:11.496" v="102" actId="20577"/>
        <pc:sldMkLst>
          <pc:docMk/>
          <pc:sldMk cId="1832460150" sldId="323"/>
        </pc:sldMkLst>
        <pc:spChg chg="mod">
          <ac:chgData name="James Young" userId="7f8d7c9cdb576883" providerId="LiveId" clId="{9FB542C2-4047-429F-9120-E2074BDBBD17}" dt="2024-03-22T19:05:11.496" v="102" actId="20577"/>
          <ac:spMkLst>
            <pc:docMk/>
            <pc:sldMk cId="1832460150" sldId="323"/>
            <ac:spMk id="3" creationId="{708276BC-A706-40B5-B51D-6AA00A059507}"/>
          </ac:spMkLst>
        </pc:spChg>
      </pc:sldChg>
      <pc:sldChg chg="modSp add mod">
        <pc:chgData name="James Young" userId="7f8d7c9cdb576883" providerId="LiveId" clId="{9FB542C2-4047-429F-9120-E2074BDBBD17}" dt="2024-03-22T19:01:59.445" v="88" actId="20577"/>
        <pc:sldMkLst>
          <pc:docMk/>
          <pc:sldMk cId="1556426417" sldId="324"/>
        </pc:sldMkLst>
        <pc:spChg chg="mod">
          <ac:chgData name="James Young" userId="7f8d7c9cdb576883" providerId="LiveId" clId="{9FB542C2-4047-429F-9120-E2074BDBBD17}" dt="2024-03-22T19:01:59.445" v="88" actId="20577"/>
          <ac:spMkLst>
            <pc:docMk/>
            <pc:sldMk cId="1556426417" sldId="324"/>
            <ac:spMk id="3" creationId="{708276BC-A706-40B5-B51D-6AA00A059507}"/>
          </ac:spMkLst>
        </pc:spChg>
      </pc:sldChg>
      <pc:sldChg chg="modSp add mod">
        <pc:chgData name="James Young" userId="7f8d7c9cdb576883" providerId="LiveId" clId="{9FB542C2-4047-429F-9120-E2074BDBBD17}" dt="2024-03-22T19:06:35.104" v="112" actId="255"/>
        <pc:sldMkLst>
          <pc:docMk/>
          <pc:sldMk cId="1720526268" sldId="325"/>
        </pc:sldMkLst>
        <pc:spChg chg="mod">
          <ac:chgData name="James Young" userId="7f8d7c9cdb576883" providerId="LiveId" clId="{9FB542C2-4047-429F-9120-E2074BDBBD17}" dt="2024-03-22T19:06:35.104" v="112" actId="255"/>
          <ac:spMkLst>
            <pc:docMk/>
            <pc:sldMk cId="1720526268" sldId="325"/>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3/22/2024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3/22/2024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3/22/2024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3/22/2024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3/22/2024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3/22/2024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Titus 2:11-14</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“For the grace of God has appeared, bringing salvation to all men, instructing us to deny ungodliness and world desires and to live sensibly, righteously and godly in the present age, looking for the blessed hope and the appearing of the glory of our great God and Savior, Christ Jesus, who  gave Himself for us to redeem us from every lawless deed, and to purify for Himself a people for His own possession, zealous for good deeds.”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6426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Bef>
                <a:spcPts val="0"/>
              </a:spcBef>
              <a:spcAft>
                <a:spcPts val="800"/>
              </a:spcAft>
              <a:buNone/>
            </a:pPr>
            <a:r>
              <a:rPr lang="en-US" sz="2400" b="1" kern="1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ETERNAL LIFE:</a:t>
            </a:r>
          </a:p>
          <a:p>
            <a:pPr marL="0" marR="0" indent="0" algn="ctr">
              <a:lnSpc>
                <a:spcPct val="115000"/>
              </a:lnSpc>
              <a:spcBef>
                <a:spcPts val="0"/>
              </a:spcBef>
              <a:spcAft>
                <a:spcPts val="800"/>
              </a:spcAft>
              <a:buNone/>
            </a:pP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Jude 1:21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keep yourselves in God’s love as you wait for the mercy of our Lord Jesus Christ to bring you to eternal life.”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1 John 2:25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This is the promise which He Himself made to us: eternal life.”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Titus 1:2</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“in the hope of eternal life, which God, who cannot lie, promised long ages ago”.</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1 John 5:11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And the testimony is this, that God has given us eternal life, and this life is in His Son.”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2460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1 John 5:13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These things I have written to you who believe in the name of the Son of God, so that you may know that you have eternal life.”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John 10:27,28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My sheep hear My voice, and I know them, and they follow Me; and I give eternal life to them, and they will never perish; and no one will snatch them out of My hand.”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Romans 6:23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the wages of sin is death, but the free gift of God is eternal life in Christ Jesus our Lord.”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592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gn="ctr">
              <a:lnSpc>
                <a:spcPct val="115000"/>
              </a:lnSpc>
              <a:spcBef>
                <a:spcPts val="0"/>
              </a:spcBef>
              <a:spcAft>
                <a:spcPts val="800"/>
              </a:spcAft>
            </a:pPr>
            <a:r>
              <a:rPr lang="en-US" sz="24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OUR STORY:   SIN, JESUS, the CROSS and </a:t>
            </a:r>
            <a:r>
              <a:rPr lang="en-US" sz="2400" b="1" kern="10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LIFE!</a:t>
            </a:r>
          </a:p>
          <a:p>
            <a:pPr marL="0" marR="0" indent="0" algn="ctr">
              <a:lnSpc>
                <a:spcPct val="115000"/>
              </a:lnSpc>
              <a:spcBef>
                <a:spcPts val="0"/>
              </a:spcBef>
              <a:spcAft>
                <a:spcPts val="800"/>
              </a:spcAft>
              <a:buNone/>
            </a:pP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Bef>
                <a:spcPts val="0"/>
              </a:spcBef>
              <a:spcAft>
                <a:spcPts val="80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We have sinned  - but Jesus did not.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Bef>
                <a:spcPts val="0"/>
              </a:spcBef>
              <a:spcAft>
                <a:spcPts val="80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We deserve punishment/death  - but Jesus did not.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Bef>
                <a:spcPts val="0"/>
              </a:spcBef>
              <a:spcAft>
                <a:spcPts val="80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Jesus did die so that we do not have to.</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Bef>
                <a:spcPts val="0"/>
              </a:spcBef>
              <a:spcAft>
                <a:spcPts val="80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We now can enjoy “LIFE”  - both here and for eternity!!!</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20526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fontScale="77500" lnSpcReduction="20000"/>
          </a:bodyPr>
          <a:lstStyle/>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b="1" kern="100" dirty="0">
                <a:effectLst/>
                <a:latin typeface="Calibri" panose="020F0502020204030204" pitchFamily="34" charset="0"/>
                <a:ea typeface="Aptos" panose="020B0004020202020204" pitchFamily="34" charset="0"/>
                <a:cs typeface="Times New Roman" panose="02020603050405020304" pitchFamily="18" charset="0"/>
              </a:rPr>
              <a:t>OUR STORY:   </a:t>
            </a:r>
          </a:p>
          <a:p>
            <a:pPr marL="0" indent="0" algn="ctr">
              <a:lnSpc>
                <a:spcPct val="106000"/>
              </a:lnSpc>
              <a:spcBef>
                <a:spcPts val="0"/>
              </a:spcBef>
              <a:spcAft>
                <a:spcPts val="563"/>
              </a:spcAft>
              <a:buNone/>
            </a:pPr>
            <a:endParaRPr lang="en-US" sz="3300" b="1" kern="100" dirty="0">
              <a:effectLst/>
              <a:latin typeface="Calibri" panose="020F050202020403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b="1" kern="100" dirty="0">
                <a:effectLst/>
                <a:latin typeface="Calibri" panose="020F0502020204030204" pitchFamily="34" charset="0"/>
                <a:ea typeface="Aptos" panose="020B0004020202020204" pitchFamily="34" charset="0"/>
                <a:cs typeface="Times New Roman" panose="02020603050405020304" pitchFamily="18" charset="0"/>
              </a:rPr>
              <a:t>SIN, JESUS, </a:t>
            </a:r>
          </a:p>
          <a:p>
            <a:pPr marL="0" indent="0" algn="ctr">
              <a:lnSpc>
                <a:spcPct val="106000"/>
              </a:lnSpc>
              <a:spcBef>
                <a:spcPts val="0"/>
              </a:spcBef>
              <a:spcAft>
                <a:spcPts val="563"/>
              </a:spcAft>
              <a:buNone/>
            </a:pPr>
            <a:r>
              <a:rPr lang="en-US" sz="5400" b="1" kern="100" dirty="0">
                <a:effectLst/>
                <a:latin typeface="Calibri" panose="020F0502020204030204" pitchFamily="34" charset="0"/>
                <a:ea typeface="Aptos" panose="020B0004020202020204" pitchFamily="34" charset="0"/>
                <a:cs typeface="Times New Roman" panose="02020603050405020304" pitchFamily="18" charset="0"/>
              </a:rPr>
              <a:t>the CROSS </a:t>
            </a:r>
          </a:p>
          <a:p>
            <a:pPr marL="0" indent="0" algn="ctr">
              <a:lnSpc>
                <a:spcPct val="106000"/>
              </a:lnSpc>
              <a:spcBef>
                <a:spcPts val="0"/>
              </a:spcBef>
              <a:spcAft>
                <a:spcPts val="563"/>
              </a:spcAft>
              <a:buNone/>
            </a:pPr>
            <a:r>
              <a:rPr lang="en-US" sz="5400" b="1" kern="100" dirty="0">
                <a:effectLst/>
                <a:latin typeface="Calibri" panose="020F0502020204030204" pitchFamily="34" charset="0"/>
                <a:ea typeface="Aptos" panose="020B0004020202020204" pitchFamily="34" charset="0"/>
                <a:cs typeface="Times New Roman" panose="02020603050405020304" pitchFamily="18" charset="0"/>
              </a:rPr>
              <a:t>and LIFE!</a:t>
            </a:r>
            <a:endParaRPr lang="en-US" sz="5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gn="ctr">
              <a:lnSpc>
                <a:spcPct val="115000"/>
              </a:lnSpc>
              <a:spcBef>
                <a:spcPts val="0"/>
              </a:spcBef>
              <a:spcAft>
                <a:spcPts val="800"/>
              </a:spcAft>
            </a:pPr>
            <a:r>
              <a:rPr lang="en-US" sz="1800" b="1" kern="100" dirty="0">
                <a:effectLst/>
                <a:latin typeface="Calibri" panose="020F0502020204030204" pitchFamily="34" charset="0"/>
                <a:ea typeface="Aptos" panose="020B0004020202020204" pitchFamily="34" charset="0"/>
                <a:cs typeface="Times New Roman" panose="02020603050405020304" pitchFamily="18" charset="0"/>
              </a:rPr>
              <a:t>OUR STORY:   SIN, JESUS, the CROSS and LIFE!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800" kern="1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Here is mankind’s story:   Sin, Jesus, the cross and life!!!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800" kern="1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In our lesson today we will see that our sin required Jesus to suffer the cross so that we could have LIFE!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800"/>
              </a:spcBef>
              <a:spcAft>
                <a:spcPts val="400"/>
              </a:spcAft>
            </a:pPr>
            <a:r>
              <a:rPr lang="en-US" sz="1800" b="1" kern="1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What I am going to present to you today will not be earth-shattering news, but I hope it does have some “life changing” news! Last week I presented to you several situations which showed times during Jesus’ life in which He showed great love for His Apostles. That love is most assuredly also there for us. </a:t>
            </a:r>
            <a:r>
              <a:rPr lang="en-US" sz="1800" b="1" kern="100" dirty="0">
                <a:solidFill>
                  <a:srgbClr val="0F476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kern="0" dirty="0" err="1">
                <a:solidFill>
                  <a:srgbClr val="0F4761"/>
                </a:solidFill>
                <a:effectLst/>
                <a:latin typeface="Calibri" panose="020F0502020204030204" pitchFamily="34" charset="0"/>
                <a:ea typeface="Times New Roman" panose="02020603050405020304" pitchFamily="18" charset="0"/>
                <a:cs typeface="Times New Roman" panose="02020603050405020304" pitchFamily="18" charset="0"/>
              </a:rPr>
              <a:t>Jer</a:t>
            </a:r>
            <a:r>
              <a:rPr lang="en-US" sz="1800" b="1" kern="0" dirty="0">
                <a:solidFill>
                  <a:srgbClr val="0F4761"/>
                </a:solidFill>
                <a:effectLst/>
                <a:latin typeface="Calibri" panose="020F0502020204030204" pitchFamily="34" charset="0"/>
                <a:ea typeface="Times New Roman" panose="02020603050405020304" pitchFamily="18" charset="0"/>
                <a:cs typeface="Times New Roman" panose="02020603050405020304" pitchFamily="18" charset="0"/>
              </a:rPr>
              <a:t> 31:3 “The LORD appeared to us in the past, saying: “I have loved you with an everlasting love; I have drawn you with unfailing kindness.”   </a:t>
            </a:r>
            <a:r>
              <a:rPr lang="en-US" sz="1800" b="1" kern="100" dirty="0">
                <a:solidFill>
                  <a:srgbClr val="0F4761"/>
                </a:solidFill>
                <a:effectLst/>
                <a:latin typeface="Calibri" panose="020F0502020204030204" pitchFamily="34" charset="0"/>
                <a:ea typeface="Times New Roman" panose="02020603050405020304" pitchFamily="18" charset="0"/>
                <a:cs typeface="Times New Roman" panose="02020603050405020304" pitchFamily="18" charset="0"/>
              </a:rPr>
              <a:t>1 John 3:1 “See what kind of love the Father has given to us, that we should be called children of God; and so we are.    1 John 4:16 “So we have come to know and to believe the love that God has for us. God is love, and whoever abides in love abides in God, and God abides in him.”</a:t>
            </a:r>
            <a:endParaRPr lang="en-US" sz="1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gn="ctr">
              <a:lnSpc>
                <a:spcPct val="115000"/>
              </a:lnSpc>
              <a:spcBef>
                <a:spcPts val="0"/>
              </a:spcBef>
              <a:spcAft>
                <a:spcPts val="800"/>
              </a:spcAft>
              <a:buNone/>
            </a:pPr>
            <a:r>
              <a:rPr lang="en-US" sz="26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ALL HAVE SINNED:    </a:t>
            </a:r>
          </a:p>
          <a:p>
            <a:pPr marL="0" marR="0" indent="0" algn="ctr">
              <a:lnSpc>
                <a:spcPct val="115000"/>
              </a:lnSpc>
              <a:spcBef>
                <a:spcPts val="0"/>
              </a:spcBef>
              <a:spcAft>
                <a:spcPts val="800"/>
              </a:spcAft>
              <a:buNone/>
            </a:pP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600" b="1" kern="100" dirty="0">
                <a:effectLst/>
                <a:latin typeface="Calibri" panose="020F0502020204030204" pitchFamily="34" charset="0"/>
                <a:ea typeface="Aptos" panose="020B0004020202020204" pitchFamily="34" charset="0"/>
                <a:cs typeface="Times New Roman" panose="02020603050405020304" pitchFamily="18" charset="0"/>
              </a:rPr>
              <a:t>Romans 3:23</a:t>
            </a:r>
            <a:r>
              <a:rPr lang="en-US" sz="2600" b="1" kern="100" dirty="0">
                <a:latin typeface="Calibri" panose="020F0502020204030204" pitchFamily="34" charset="0"/>
                <a:ea typeface="Aptos" panose="020B0004020202020204" pitchFamily="34" charset="0"/>
                <a:cs typeface="Times New Roman" panose="02020603050405020304" pitchFamily="18" charset="0"/>
              </a:rPr>
              <a:t>   “</a:t>
            </a:r>
            <a:r>
              <a:rPr lang="en-US" sz="2600" kern="100" dirty="0">
                <a:effectLst/>
                <a:latin typeface="Calibri" panose="020F0502020204030204" pitchFamily="34" charset="0"/>
                <a:ea typeface="Aptos" panose="020B0004020202020204" pitchFamily="34" charset="0"/>
                <a:cs typeface="Times New Roman" panose="02020603050405020304" pitchFamily="18" charset="0"/>
              </a:rPr>
              <a:t>for all have sinned and fall short of the glory of God”.</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600" b="1" kern="100" dirty="0" err="1">
                <a:effectLst/>
                <a:latin typeface="Calibri" panose="020F0502020204030204" pitchFamily="34" charset="0"/>
                <a:ea typeface="Aptos" panose="020B0004020202020204" pitchFamily="34" charset="0"/>
                <a:cs typeface="Times New Roman" panose="02020603050405020304" pitchFamily="18" charset="0"/>
              </a:rPr>
              <a:t>Ecc</a:t>
            </a:r>
            <a:r>
              <a:rPr lang="en-US" sz="26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2600" b="1" kern="100" dirty="0">
                <a:effectLst/>
                <a:latin typeface="Calibri" panose="020F0502020204030204" pitchFamily="34" charset="0"/>
                <a:ea typeface="Aptos" panose="020B0004020202020204" pitchFamily="34" charset="0"/>
                <a:cs typeface="Times New Roman" panose="02020603050405020304" pitchFamily="18" charset="0"/>
              </a:rPr>
              <a:t>7:20</a:t>
            </a:r>
            <a:r>
              <a:rPr lang="en-US" sz="2600" kern="100" dirty="0">
                <a:effectLst/>
                <a:latin typeface="Calibri" panose="020F0502020204030204" pitchFamily="34" charset="0"/>
                <a:ea typeface="Aptos" panose="020B0004020202020204" pitchFamily="34" charset="0"/>
                <a:cs typeface="Times New Roman" panose="02020603050405020304" pitchFamily="18" charset="0"/>
              </a:rPr>
              <a:t> “Indeed, there is not a righteous man on earth who continually does good and who never sins”. </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600" b="1" kern="100" dirty="0">
                <a:effectLst/>
                <a:latin typeface="Calibri" panose="020F0502020204030204" pitchFamily="34" charset="0"/>
                <a:ea typeface="Aptos" panose="020B0004020202020204" pitchFamily="34" charset="0"/>
                <a:cs typeface="Times New Roman" panose="02020603050405020304" pitchFamily="18" charset="0"/>
              </a:rPr>
              <a:t>Romans 3:9</a:t>
            </a:r>
            <a:r>
              <a:rPr lang="en-US" sz="2600" kern="100" dirty="0">
                <a:effectLst/>
                <a:latin typeface="Calibri" panose="020F0502020204030204" pitchFamily="34" charset="0"/>
                <a:ea typeface="Aptos" panose="020B0004020202020204" pitchFamily="34" charset="0"/>
                <a:cs typeface="Times New Roman" panose="02020603050405020304" pitchFamily="18" charset="0"/>
              </a:rPr>
              <a:t>	   What then?  Are we better than they? Not at all; for we have already charged that both Jews and Greeks are all under sin”.</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600" b="1" kern="100" dirty="0">
                <a:effectLst/>
                <a:latin typeface="Calibri" panose="020F0502020204030204" pitchFamily="34" charset="0"/>
                <a:ea typeface="Aptos" panose="020B0004020202020204" pitchFamily="34" charset="0"/>
                <a:cs typeface="Times New Roman" panose="02020603050405020304" pitchFamily="18" charset="0"/>
              </a:rPr>
              <a:t>Romans 5:12  “</a:t>
            </a:r>
            <a:r>
              <a:rPr lang="en-US" sz="2600" kern="100" dirty="0">
                <a:effectLst/>
                <a:latin typeface="Calibri" panose="020F0502020204030204" pitchFamily="34" charset="0"/>
                <a:ea typeface="Aptos" panose="020B0004020202020204" pitchFamily="34" charset="0"/>
                <a:cs typeface="Times New Roman" panose="02020603050405020304" pitchFamily="18" charset="0"/>
              </a:rPr>
              <a:t>Therefore, just as through one man sin entered into the world, and death through sin, and so death spread to all men, because all sinned”. </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Bef>
                <a:spcPts val="0"/>
              </a:spcBef>
              <a:spcAft>
                <a:spcPts val="800"/>
              </a:spcAft>
              <a:buNone/>
            </a:pPr>
            <a:r>
              <a:rPr lang="en-US" sz="26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SIN REQUIRES PUNISHMENT: </a:t>
            </a:r>
          </a:p>
          <a:p>
            <a:pPr marL="0" marR="0" indent="0" algn="ctr">
              <a:lnSpc>
                <a:spcPct val="115000"/>
              </a:lnSpc>
              <a:spcBef>
                <a:spcPts val="0"/>
              </a:spcBef>
              <a:spcAft>
                <a:spcPts val="800"/>
              </a:spcAft>
              <a:buNone/>
            </a:pPr>
            <a:endParaRPr lang="en-US" sz="10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600" b="1" kern="100" dirty="0">
                <a:effectLst/>
                <a:latin typeface="Calibri" panose="020F0502020204030204" pitchFamily="34" charset="0"/>
                <a:ea typeface="Aptos" panose="020B0004020202020204" pitchFamily="34" charset="0"/>
                <a:cs typeface="Times New Roman" panose="02020603050405020304" pitchFamily="18" charset="0"/>
              </a:rPr>
              <a:t>2 Peter 2:4</a:t>
            </a:r>
            <a:r>
              <a:rPr lang="en-US" sz="2600" kern="100" dirty="0">
                <a:effectLst/>
                <a:latin typeface="Calibri" panose="020F0502020204030204" pitchFamily="34" charset="0"/>
                <a:ea typeface="Aptos" panose="020B0004020202020204" pitchFamily="34" charset="0"/>
                <a:cs typeface="Times New Roman" panose="02020603050405020304" pitchFamily="18" charset="0"/>
              </a:rPr>
              <a:t>  “God did not spare angels when they sinned, but cast them into hell and committed them to pits of darkness, reserved for judgment”.</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600" b="1" kern="100" dirty="0">
                <a:effectLst/>
                <a:latin typeface="Calibri" panose="020F0502020204030204" pitchFamily="34" charset="0"/>
                <a:ea typeface="Aptos" panose="020B0004020202020204" pitchFamily="34" charset="0"/>
                <a:cs typeface="Times New Roman" panose="02020603050405020304" pitchFamily="18" charset="0"/>
              </a:rPr>
              <a:t>Galatians 3:13 “</a:t>
            </a:r>
            <a:r>
              <a:rPr lang="en-US" sz="2600" kern="100" dirty="0">
                <a:effectLst/>
                <a:latin typeface="Calibri" panose="020F0502020204030204" pitchFamily="34" charset="0"/>
                <a:ea typeface="Aptos" panose="020B0004020202020204" pitchFamily="34" charset="0"/>
                <a:cs typeface="Times New Roman" panose="02020603050405020304" pitchFamily="18" charset="0"/>
              </a:rPr>
              <a:t>Christ redeemed us from the curse of the Law, having become a curse for us—for it is written, “Cursed is everyone who hangs on a tree”.  </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600" b="1" kern="100" dirty="0">
                <a:effectLst/>
                <a:latin typeface="Calibri" panose="020F0502020204030204" pitchFamily="34" charset="0"/>
                <a:ea typeface="Aptos" panose="020B0004020202020204" pitchFamily="34" charset="0"/>
                <a:cs typeface="Times New Roman" panose="02020603050405020304" pitchFamily="18" charset="0"/>
              </a:rPr>
              <a:t>James 1:15 “</a:t>
            </a:r>
            <a:r>
              <a:rPr lang="en-US" sz="2600" kern="100" dirty="0">
                <a:effectLst/>
                <a:latin typeface="Calibri" panose="020F0502020204030204" pitchFamily="34" charset="0"/>
                <a:ea typeface="Aptos" panose="020B0004020202020204" pitchFamily="34" charset="0"/>
                <a:cs typeface="Times New Roman" panose="02020603050405020304" pitchFamily="18" charset="0"/>
              </a:rPr>
              <a:t>Then when lust has conceived, it gives birth to sin; and when sin is accomplished, it brings forth death.”   . . . </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(BLOOD):      HEBREWS  9:22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And according to the Law, one may almost say, all things are cleansed with blood, and without shedding of blood there is not forgiveness.”  </a:t>
            </a: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Heb 10:1 - 4, 11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the Law . . . can never, by the same sacrifices which they offer continually year by year, make perfect those who draw near.  Otherwise, would they not have ceased to be offered, because the worshipers, having once been cleansed, would to longer have had consciousness of sins? But in sacrifices there is a reminder of sins year by year. For it is impossible for the blood of bulls and goats to take away sins.  . . . Every priest stands daily ministering and offering time after time the same sacrifices, which can never take ways sins.”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Bef>
                <a:spcPts val="0"/>
              </a:spcBef>
              <a:spcAft>
                <a:spcPts val="800"/>
              </a:spcAft>
              <a:buNone/>
            </a:pPr>
            <a:r>
              <a:rPr lang="en-US" sz="24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JESUS MADE THE ULTIMATE/FINAL SACRIFICE FOR OUR SINS: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Ephesians 1:7</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“In Him we have redemption through His blood, the forgiveness of our trespasses, according to the riches of His grace.”   </a:t>
            </a: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Eph 2:8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it is by grace you have been saved, through faith—and this is not from yourselves, it is the gift of God”.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Hebrews 9:15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this reason He is the mediator of a new covenant, so that, since a death has taken place for the redemption of the transgressions that were committed under the first covenant, those who have been called may receive the promise of the eternal inheritance.”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1 Peter 3 :18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Christ suffered and died for sins once for all. He never sinned and yet He died for us who have sinned. He died so He might bring us to God”.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Rom 5:6, 8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When we were utterly helpless, Christ came at just the right time and died for us sinners. </a:t>
            </a:r>
            <a:r>
              <a:rPr lang="en-US" sz="2400" kern="100" baseline="30000" dirty="0">
                <a:effectLst/>
                <a:latin typeface="Calibri" panose="020F0502020204030204" pitchFamily="34" charset="0"/>
                <a:ea typeface="Aptos" panose="020B0004020202020204" pitchFamily="34" charset="0"/>
                <a:cs typeface="Times New Roman" panose="02020603050405020304" pitchFamily="18" charset="0"/>
              </a:rPr>
              <a:t>.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 . But God showed His great love for us by sending Christ to die for us while we were still sinners.”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Col 1:13.14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He rescued us from the domain of darkness, and transferred us to the kingdom of His beloved So, in whom we have redemption, the forgiveness of sins.”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Bef>
                <a:spcPts val="0"/>
              </a:spcBef>
              <a:spcAft>
                <a:spcPts val="800"/>
              </a:spcAft>
              <a:buNone/>
            </a:pPr>
            <a:r>
              <a:rPr lang="en-US" sz="24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MADE ALIVE:</a:t>
            </a:r>
          </a:p>
          <a:p>
            <a:pPr marL="0" marR="0" indent="0" algn="ctr">
              <a:lnSpc>
                <a:spcPct val="115000"/>
              </a:lnSpc>
              <a:spcBef>
                <a:spcPts val="0"/>
              </a:spcBef>
              <a:spcAft>
                <a:spcPts val="800"/>
              </a:spcAft>
              <a:buNone/>
            </a:pP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1 Corinthians 15:22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as in Adam all die, so also in Christ all will be made alive.”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Eph 2:10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a:t>
            </a:r>
            <a:r>
              <a:rPr lang="en-US" sz="2400" kern="100" baseline="30000" dirty="0">
                <a:effectLst/>
                <a:latin typeface="Calibri" panose="020F0502020204030204" pitchFamily="34" charset="0"/>
                <a:ea typeface="Aptos" panose="020B0004020202020204" pitchFamily="34" charset="0"/>
                <a:cs typeface="Times New Roman" panose="02020603050405020304" pitchFamily="18" charset="0"/>
              </a:rPr>
              <a:t>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we are His workmanship, created in Christ Jesus for good works, </a:t>
            </a:r>
            <a:r>
              <a:rPr lang="en-US" sz="2400" kern="100" baseline="30000" dirty="0">
                <a:effectLst/>
                <a:latin typeface="Calibri" panose="020F0502020204030204" pitchFamily="34" charset="0"/>
                <a:ea typeface="Aptos" panose="020B0004020202020204" pitchFamily="34" charset="0"/>
                <a:cs typeface="Times New Roman" panose="02020603050405020304" pitchFamily="18" charset="0"/>
              </a:rPr>
              <a:t>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which God prepared beforehand, that we should walk in them.”</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Col 1:10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“so as to walk in a manner worthy of the Lord, fully pleasing to him: bearing fruit in every good work and increasing in the knowledge of God”.    . . ..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345</TotalTime>
  <Words>1303</Words>
  <Application>Microsoft Office PowerPoint</Application>
  <PresentationFormat>On-screen Show (4:3)</PresentationFormat>
  <Paragraphs>59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Aptos Display</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2024-03-22T19:06:35Z</dcterms:modified>
</cp:coreProperties>
</file>