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25" r:id="rId9"/>
    <p:sldId id="324" r:id="rId10"/>
    <p:sldId id="323" r:id="rId11"/>
    <p:sldId id="322" r:id="rId12"/>
    <p:sldId id="327" r:id="rId13"/>
    <p:sldId id="326" r:id="rId14"/>
    <p:sldId id="316" r:id="rId15"/>
    <p:sldId id="329" r:id="rId16"/>
    <p:sldId id="328" r:id="rId17"/>
    <p:sldId id="315" r:id="rId18"/>
    <p:sldId id="332" r:id="rId19"/>
    <p:sldId id="331" r:id="rId20"/>
    <p:sldId id="330" r:id="rId21"/>
    <p:sldId id="31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AAE118-F6F0-48AB-9C3D-8E4CE29404C0}" v="1" dt="2024-03-26T20:05:16.2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82AAE118-F6F0-48AB-9C3D-8E4CE29404C0}"/>
    <pc:docChg chg="custSel addSld modSld">
      <pc:chgData name="James Young" userId="7f8d7c9cdb576883" providerId="LiveId" clId="{82AAE118-F6F0-48AB-9C3D-8E4CE29404C0}" dt="2024-03-26T20:25:43.272" v="260" actId="6549"/>
      <pc:docMkLst>
        <pc:docMk/>
      </pc:docMkLst>
      <pc:sldChg chg="modSp mod">
        <pc:chgData name="James Young" userId="7f8d7c9cdb576883" providerId="LiveId" clId="{82AAE118-F6F0-48AB-9C3D-8E4CE29404C0}" dt="2024-03-26T20:07:27.570" v="50" actId="20577"/>
        <pc:sldMkLst>
          <pc:docMk/>
          <pc:sldMk cId="3741175804" sldId="310"/>
        </pc:sldMkLst>
        <pc:spChg chg="mod">
          <ac:chgData name="James Young" userId="7f8d7c9cdb576883" providerId="LiveId" clId="{82AAE118-F6F0-48AB-9C3D-8E4CE29404C0}" dt="2024-03-26T20:07:27.570" v="50" actId="20577"/>
          <ac:spMkLst>
            <pc:docMk/>
            <pc:sldMk cId="3741175804" sldId="310"/>
            <ac:spMk id="3" creationId="{708276BC-A706-40B5-B51D-6AA00A059507}"/>
          </ac:spMkLst>
        </pc:spChg>
      </pc:sldChg>
      <pc:sldChg chg="modSp mod">
        <pc:chgData name="James Young" userId="7f8d7c9cdb576883" providerId="LiveId" clId="{82AAE118-F6F0-48AB-9C3D-8E4CE29404C0}" dt="2024-03-26T20:22:05.740" v="185" actId="20577"/>
        <pc:sldMkLst>
          <pc:docMk/>
          <pc:sldMk cId="2857862921" sldId="315"/>
        </pc:sldMkLst>
        <pc:spChg chg="mod">
          <ac:chgData name="James Young" userId="7f8d7c9cdb576883" providerId="LiveId" clId="{82AAE118-F6F0-48AB-9C3D-8E4CE29404C0}" dt="2024-03-26T20:22:05.740" v="185" actId="20577"/>
          <ac:spMkLst>
            <pc:docMk/>
            <pc:sldMk cId="2857862921" sldId="315"/>
            <ac:spMk id="3" creationId="{708276BC-A706-40B5-B51D-6AA00A059507}"/>
          </ac:spMkLst>
        </pc:spChg>
      </pc:sldChg>
      <pc:sldChg chg="modSp mod">
        <pc:chgData name="James Young" userId="7f8d7c9cdb576883" providerId="LiveId" clId="{82AAE118-F6F0-48AB-9C3D-8E4CE29404C0}" dt="2024-03-26T20:19:23.228" v="160" actId="20577"/>
        <pc:sldMkLst>
          <pc:docMk/>
          <pc:sldMk cId="2438453614" sldId="316"/>
        </pc:sldMkLst>
        <pc:spChg chg="mod">
          <ac:chgData name="James Young" userId="7f8d7c9cdb576883" providerId="LiveId" clId="{82AAE118-F6F0-48AB-9C3D-8E4CE29404C0}" dt="2024-03-26T20:19:23.228" v="160" actId="20577"/>
          <ac:spMkLst>
            <pc:docMk/>
            <pc:sldMk cId="2438453614" sldId="316"/>
            <ac:spMk id="3" creationId="{708276BC-A706-40B5-B51D-6AA00A059507}"/>
          </ac:spMkLst>
        </pc:spChg>
      </pc:sldChg>
      <pc:sldChg chg="modSp mod">
        <pc:chgData name="James Young" userId="7f8d7c9cdb576883" providerId="LiveId" clId="{82AAE118-F6F0-48AB-9C3D-8E4CE29404C0}" dt="2024-03-26T20:11:32.233" v="84" actId="313"/>
        <pc:sldMkLst>
          <pc:docMk/>
          <pc:sldMk cId="2029461572" sldId="317"/>
        </pc:sldMkLst>
        <pc:spChg chg="mod">
          <ac:chgData name="James Young" userId="7f8d7c9cdb576883" providerId="LiveId" clId="{82AAE118-F6F0-48AB-9C3D-8E4CE29404C0}" dt="2024-03-26T20:11:32.233" v="84" actId="313"/>
          <ac:spMkLst>
            <pc:docMk/>
            <pc:sldMk cId="2029461572" sldId="317"/>
            <ac:spMk id="3" creationId="{708276BC-A706-40B5-B51D-6AA00A059507}"/>
          </ac:spMkLst>
        </pc:spChg>
      </pc:sldChg>
      <pc:sldChg chg="modSp mod">
        <pc:chgData name="James Young" userId="7f8d7c9cdb576883" providerId="LiveId" clId="{82AAE118-F6F0-48AB-9C3D-8E4CE29404C0}" dt="2024-03-26T20:10:38.453" v="72" actId="255"/>
        <pc:sldMkLst>
          <pc:docMk/>
          <pc:sldMk cId="2681046262" sldId="319"/>
        </pc:sldMkLst>
        <pc:spChg chg="mod">
          <ac:chgData name="James Young" userId="7f8d7c9cdb576883" providerId="LiveId" clId="{82AAE118-F6F0-48AB-9C3D-8E4CE29404C0}" dt="2024-03-26T20:10:38.453" v="72" actId="255"/>
          <ac:spMkLst>
            <pc:docMk/>
            <pc:sldMk cId="2681046262" sldId="319"/>
            <ac:spMk id="3" creationId="{708276BC-A706-40B5-B51D-6AA00A059507}"/>
          </ac:spMkLst>
        </pc:spChg>
      </pc:sldChg>
      <pc:sldChg chg="modSp mod">
        <pc:chgData name="James Young" userId="7f8d7c9cdb576883" providerId="LiveId" clId="{82AAE118-F6F0-48AB-9C3D-8E4CE29404C0}" dt="2024-03-26T20:10:05.918" v="69" actId="255"/>
        <pc:sldMkLst>
          <pc:docMk/>
          <pc:sldMk cId="912707575" sldId="320"/>
        </pc:sldMkLst>
        <pc:spChg chg="mod">
          <ac:chgData name="James Young" userId="7f8d7c9cdb576883" providerId="LiveId" clId="{82AAE118-F6F0-48AB-9C3D-8E4CE29404C0}" dt="2024-03-26T20:10:05.918" v="69" actId="255"/>
          <ac:spMkLst>
            <pc:docMk/>
            <pc:sldMk cId="912707575" sldId="320"/>
            <ac:spMk id="3" creationId="{708276BC-A706-40B5-B51D-6AA00A059507}"/>
          </ac:spMkLst>
        </pc:spChg>
      </pc:sldChg>
      <pc:sldChg chg="modSp mod">
        <pc:chgData name="James Young" userId="7f8d7c9cdb576883" providerId="LiveId" clId="{82AAE118-F6F0-48AB-9C3D-8E4CE29404C0}" dt="2024-03-26T20:08:11.237" v="55" actId="5793"/>
        <pc:sldMkLst>
          <pc:docMk/>
          <pc:sldMk cId="3552266159" sldId="321"/>
        </pc:sldMkLst>
        <pc:spChg chg="mod">
          <ac:chgData name="James Young" userId="7f8d7c9cdb576883" providerId="LiveId" clId="{82AAE118-F6F0-48AB-9C3D-8E4CE29404C0}" dt="2024-03-26T20:08:11.237" v="55" actId="5793"/>
          <ac:spMkLst>
            <pc:docMk/>
            <pc:sldMk cId="3552266159" sldId="321"/>
            <ac:spMk id="3" creationId="{0D226855-EFA6-1799-FCC8-21C4783DD4AF}"/>
          </ac:spMkLst>
        </pc:spChg>
      </pc:sldChg>
      <pc:sldChg chg="modSp add mod">
        <pc:chgData name="James Young" userId="7f8d7c9cdb576883" providerId="LiveId" clId="{82AAE118-F6F0-48AB-9C3D-8E4CE29404C0}" dt="2024-03-26T20:16:56.721" v="135" actId="5793"/>
        <pc:sldMkLst>
          <pc:docMk/>
          <pc:sldMk cId="3252395416" sldId="322"/>
        </pc:sldMkLst>
        <pc:spChg chg="mod">
          <ac:chgData name="James Young" userId="7f8d7c9cdb576883" providerId="LiveId" clId="{82AAE118-F6F0-48AB-9C3D-8E4CE29404C0}" dt="2024-03-26T20:16:56.721" v="135" actId="5793"/>
          <ac:spMkLst>
            <pc:docMk/>
            <pc:sldMk cId="3252395416" sldId="322"/>
            <ac:spMk id="3" creationId="{708276BC-A706-40B5-B51D-6AA00A059507}"/>
          </ac:spMkLst>
        </pc:spChg>
      </pc:sldChg>
      <pc:sldChg chg="modSp add mod">
        <pc:chgData name="James Young" userId="7f8d7c9cdb576883" providerId="LiveId" clId="{82AAE118-F6F0-48AB-9C3D-8E4CE29404C0}" dt="2024-03-26T20:15:40.533" v="117" actId="20577"/>
        <pc:sldMkLst>
          <pc:docMk/>
          <pc:sldMk cId="3940491550" sldId="323"/>
        </pc:sldMkLst>
        <pc:spChg chg="mod">
          <ac:chgData name="James Young" userId="7f8d7c9cdb576883" providerId="LiveId" clId="{82AAE118-F6F0-48AB-9C3D-8E4CE29404C0}" dt="2024-03-26T20:15:40.533" v="117" actId="20577"/>
          <ac:spMkLst>
            <pc:docMk/>
            <pc:sldMk cId="3940491550" sldId="323"/>
            <ac:spMk id="3" creationId="{708276BC-A706-40B5-B51D-6AA00A059507}"/>
          </ac:spMkLst>
        </pc:spChg>
      </pc:sldChg>
      <pc:sldChg chg="modSp add mod">
        <pc:chgData name="James Young" userId="7f8d7c9cdb576883" providerId="LiveId" clId="{82AAE118-F6F0-48AB-9C3D-8E4CE29404C0}" dt="2024-03-26T20:13:57.271" v="100" actId="255"/>
        <pc:sldMkLst>
          <pc:docMk/>
          <pc:sldMk cId="1619504566" sldId="324"/>
        </pc:sldMkLst>
        <pc:spChg chg="mod">
          <ac:chgData name="James Young" userId="7f8d7c9cdb576883" providerId="LiveId" clId="{82AAE118-F6F0-48AB-9C3D-8E4CE29404C0}" dt="2024-03-26T20:13:57.271" v="100" actId="255"/>
          <ac:spMkLst>
            <pc:docMk/>
            <pc:sldMk cId="1619504566" sldId="324"/>
            <ac:spMk id="3" creationId="{708276BC-A706-40B5-B51D-6AA00A059507}"/>
          </ac:spMkLst>
        </pc:spChg>
      </pc:sldChg>
      <pc:sldChg chg="modSp add mod">
        <pc:chgData name="James Young" userId="7f8d7c9cdb576883" providerId="LiveId" clId="{82AAE118-F6F0-48AB-9C3D-8E4CE29404C0}" dt="2024-03-26T20:13:09.776" v="95" actId="255"/>
        <pc:sldMkLst>
          <pc:docMk/>
          <pc:sldMk cId="885447329" sldId="325"/>
        </pc:sldMkLst>
        <pc:spChg chg="mod">
          <ac:chgData name="James Young" userId="7f8d7c9cdb576883" providerId="LiveId" clId="{82AAE118-F6F0-48AB-9C3D-8E4CE29404C0}" dt="2024-03-26T20:13:09.776" v="95" actId="255"/>
          <ac:spMkLst>
            <pc:docMk/>
            <pc:sldMk cId="885447329" sldId="325"/>
            <ac:spMk id="3" creationId="{708276BC-A706-40B5-B51D-6AA00A059507}"/>
          </ac:spMkLst>
        </pc:spChg>
      </pc:sldChg>
      <pc:sldChg chg="modSp add mod">
        <pc:chgData name="James Young" userId="7f8d7c9cdb576883" providerId="LiveId" clId="{82AAE118-F6F0-48AB-9C3D-8E4CE29404C0}" dt="2024-03-26T20:18:17.571" v="143" actId="20577"/>
        <pc:sldMkLst>
          <pc:docMk/>
          <pc:sldMk cId="4181841314" sldId="326"/>
        </pc:sldMkLst>
        <pc:spChg chg="mod">
          <ac:chgData name="James Young" userId="7f8d7c9cdb576883" providerId="LiveId" clId="{82AAE118-F6F0-48AB-9C3D-8E4CE29404C0}" dt="2024-03-26T20:18:17.571" v="143" actId="20577"/>
          <ac:spMkLst>
            <pc:docMk/>
            <pc:sldMk cId="4181841314" sldId="326"/>
            <ac:spMk id="3" creationId="{708276BC-A706-40B5-B51D-6AA00A059507}"/>
          </ac:spMkLst>
        </pc:spChg>
      </pc:sldChg>
      <pc:sldChg chg="modSp add mod">
        <pc:chgData name="James Young" userId="7f8d7c9cdb576883" providerId="LiveId" clId="{82AAE118-F6F0-48AB-9C3D-8E4CE29404C0}" dt="2024-03-26T20:17:48.071" v="140" actId="255"/>
        <pc:sldMkLst>
          <pc:docMk/>
          <pc:sldMk cId="3721744643" sldId="327"/>
        </pc:sldMkLst>
        <pc:spChg chg="mod">
          <ac:chgData name="James Young" userId="7f8d7c9cdb576883" providerId="LiveId" clId="{82AAE118-F6F0-48AB-9C3D-8E4CE29404C0}" dt="2024-03-26T20:17:48.071" v="140" actId="255"/>
          <ac:spMkLst>
            <pc:docMk/>
            <pc:sldMk cId="3721744643" sldId="327"/>
            <ac:spMk id="3" creationId="{708276BC-A706-40B5-B51D-6AA00A059507}"/>
          </ac:spMkLst>
        </pc:spChg>
      </pc:sldChg>
      <pc:sldChg chg="modSp add mod">
        <pc:chgData name="James Young" userId="7f8d7c9cdb576883" providerId="LiveId" clId="{82AAE118-F6F0-48AB-9C3D-8E4CE29404C0}" dt="2024-03-26T20:21:08.306" v="177" actId="20577"/>
        <pc:sldMkLst>
          <pc:docMk/>
          <pc:sldMk cId="4068347717" sldId="328"/>
        </pc:sldMkLst>
        <pc:spChg chg="mod">
          <ac:chgData name="James Young" userId="7f8d7c9cdb576883" providerId="LiveId" clId="{82AAE118-F6F0-48AB-9C3D-8E4CE29404C0}" dt="2024-03-26T20:21:08.306" v="177" actId="20577"/>
          <ac:spMkLst>
            <pc:docMk/>
            <pc:sldMk cId="4068347717" sldId="328"/>
            <ac:spMk id="3" creationId="{708276BC-A706-40B5-B51D-6AA00A059507}"/>
          </ac:spMkLst>
        </pc:spChg>
      </pc:sldChg>
      <pc:sldChg chg="modSp add mod">
        <pc:chgData name="James Young" userId="7f8d7c9cdb576883" providerId="LiveId" clId="{82AAE118-F6F0-48AB-9C3D-8E4CE29404C0}" dt="2024-03-26T20:19:57.218" v="162" actId="255"/>
        <pc:sldMkLst>
          <pc:docMk/>
          <pc:sldMk cId="4115940656" sldId="329"/>
        </pc:sldMkLst>
        <pc:spChg chg="mod">
          <ac:chgData name="James Young" userId="7f8d7c9cdb576883" providerId="LiveId" clId="{82AAE118-F6F0-48AB-9C3D-8E4CE29404C0}" dt="2024-03-26T20:19:57.218" v="162" actId="255"/>
          <ac:spMkLst>
            <pc:docMk/>
            <pc:sldMk cId="4115940656" sldId="329"/>
            <ac:spMk id="3" creationId="{708276BC-A706-40B5-B51D-6AA00A059507}"/>
          </ac:spMkLst>
        </pc:spChg>
      </pc:sldChg>
      <pc:sldChg chg="modSp add mod">
        <pc:chgData name="James Young" userId="7f8d7c9cdb576883" providerId="LiveId" clId="{82AAE118-F6F0-48AB-9C3D-8E4CE29404C0}" dt="2024-03-26T20:25:43.272" v="260" actId="6549"/>
        <pc:sldMkLst>
          <pc:docMk/>
          <pc:sldMk cId="1069107704" sldId="330"/>
        </pc:sldMkLst>
        <pc:spChg chg="mod">
          <ac:chgData name="James Young" userId="7f8d7c9cdb576883" providerId="LiveId" clId="{82AAE118-F6F0-48AB-9C3D-8E4CE29404C0}" dt="2024-03-26T20:25:43.272" v="260" actId="6549"/>
          <ac:spMkLst>
            <pc:docMk/>
            <pc:sldMk cId="1069107704" sldId="330"/>
            <ac:spMk id="3" creationId="{708276BC-A706-40B5-B51D-6AA00A059507}"/>
          </ac:spMkLst>
        </pc:spChg>
      </pc:sldChg>
      <pc:sldChg chg="modSp add mod">
        <pc:chgData name="James Young" userId="7f8d7c9cdb576883" providerId="LiveId" clId="{82AAE118-F6F0-48AB-9C3D-8E4CE29404C0}" dt="2024-03-26T20:24:45.859" v="227" actId="2711"/>
        <pc:sldMkLst>
          <pc:docMk/>
          <pc:sldMk cId="2493140082" sldId="331"/>
        </pc:sldMkLst>
        <pc:spChg chg="mod">
          <ac:chgData name="James Young" userId="7f8d7c9cdb576883" providerId="LiveId" clId="{82AAE118-F6F0-48AB-9C3D-8E4CE29404C0}" dt="2024-03-26T20:24:45.859" v="227" actId="2711"/>
          <ac:spMkLst>
            <pc:docMk/>
            <pc:sldMk cId="2493140082" sldId="331"/>
            <ac:spMk id="3" creationId="{708276BC-A706-40B5-B51D-6AA00A059507}"/>
          </ac:spMkLst>
        </pc:spChg>
      </pc:sldChg>
      <pc:sldChg chg="modSp add mod">
        <pc:chgData name="James Young" userId="7f8d7c9cdb576883" providerId="LiveId" clId="{82AAE118-F6F0-48AB-9C3D-8E4CE29404C0}" dt="2024-03-26T20:23:31.966" v="219" actId="20577"/>
        <pc:sldMkLst>
          <pc:docMk/>
          <pc:sldMk cId="2042019881" sldId="332"/>
        </pc:sldMkLst>
        <pc:spChg chg="mod">
          <ac:chgData name="James Young" userId="7f8d7c9cdb576883" providerId="LiveId" clId="{82AAE118-F6F0-48AB-9C3D-8E4CE29404C0}" dt="2024-03-26T20:23:31.966" v="219" actId="20577"/>
          <ac:spMkLst>
            <pc:docMk/>
            <pc:sldMk cId="2042019881" sldId="332"/>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3/26/2024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biblehub.com/isaiah/53-10.htm" TargetMode="External"/><Relationship Id="rId2" Type="http://schemas.openxmlformats.org/officeDocument/2006/relationships/hyperlink" Target="https://biblehub.com/isaiah/53-9.htm" TargetMode="External"/><Relationship Id="rId1" Type="http://schemas.openxmlformats.org/officeDocument/2006/relationships/slideLayout" Target="../slideLayouts/slideLayout2.xml"/><Relationship Id="rId5" Type="http://schemas.openxmlformats.org/officeDocument/2006/relationships/hyperlink" Target="https://biblehub.com/isaiah/53-12.htm" TargetMode="External"/><Relationship Id="rId4" Type="http://schemas.openxmlformats.org/officeDocument/2006/relationships/hyperlink" Target="https://biblehub.com/isaiah/53-11.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iblehub.com/joshua/8-32.htm" TargetMode="External"/><Relationship Id="rId2" Type="http://schemas.openxmlformats.org/officeDocument/2006/relationships/hyperlink" Target="https://biblehub.com/joshua/8-31.htm" TargetMode="External"/><Relationship Id="rId1" Type="http://schemas.openxmlformats.org/officeDocument/2006/relationships/slideLayout" Target="../slideLayouts/slideLayout2.xml"/><Relationship Id="rId6" Type="http://schemas.openxmlformats.org/officeDocument/2006/relationships/hyperlink" Target="https://biblehub.com/joshua/8-35.htm" TargetMode="External"/><Relationship Id="rId5" Type="http://schemas.openxmlformats.org/officeDocument/2006/relationships/hyperlink" Target="https://biblehub.com/joshua/8-34.htm" TargetMode="External"/><Relationship Id="rId4" Type="http://schemas.openxmlformats.org/officeDocument/2006/relationships/hyperlink" Target="https://biblehub.com/joshua/8-33.htm"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christianity.com/bible/search/?ver=niv&amp;q=nehemiah+8: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hristianity.com/bible/search/?ver=niv&amp;q=luke+4%3a16-1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iblehub.com/isaiah/53-3.htm" TargetMode="External"/><Relationship Id="rId2" Type="http://schemas.openxmlformats.org/officeDocument/2006/relationships/hyperlink" Target="https://biblehub.com/isaiah/53-2.htm" TargetMode="External"/><Relationship Id="rId1" Type="http://schemas.openxmlformats.org/officeDocument/2006/relationships/slideLayout" Target="../slideLayouts/slideLayout2.xml"/><Relationship Id="rId5" Type="http://schemas.openxmlformats.org/officeDocument/2006/relationships/hyperlink" Target="https://biblehub.com/isaiah/53-5.htm" TargetMode="External"/><Relationship Id="rId4" Type="http://schemas.openxmlformats.org/officeDocument/2006/relationships/hyperlink" Target="https://biblehub.com/isaiah/53-4.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biblehub.com/isaiah/53-7.htm" TargetMode="External"/><Relationship Id="rId2" Type="http://schemas.openxmlformats.org/officeDocument/2006/relationships/hyperlink" Target="https://biblehub.com/isaiah/53-6.htm" TargetMode="External"/><Relationship Id="rId1" Type="http://schemas.openxmlformats.org/officeDocument/2006/relationships/slideLayout" Target="../slideLayouts/slideLayout2.xml"/><Relationship Id="rId4" Type="http://schemas.openxmlformats.org/officeDocument/2006/relationships/hyperlink" Target="https://biblehub.com/isaiah/53-8.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9</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And His grave was assigned with wicked men, Yet He was with a rich man in His death, Because He had done no violence, nor was there any deceit in His mouth. </a:t>
            </a: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10</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But the LORD desired to crush Him, causing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Him</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grief; If He renders Himself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as</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a guilt offering, He will see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His</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offspring, He will prolong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His</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days, And the good pleasure of the LORD will prosper in His hand. </a:t>
            </a: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11</a:t>
            </a:r>
            <a:r>
              <a:rPr lang="en-US" sz="14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As a result of the anguish of His soul, He will see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it and</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be satisfied; By His knowledge the Righteous One, My Servant, will justify the many, For He will bear their wrongdoings. </a:t>
            </a: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Therefore, I will allot Him a portion with the great, And He will divide the plunder with the strong, Because He poured out His life unto death, and was counted with wrongdoers; Yet He Himself bore the sin of many, And interceded for the wrongdoers.    </a:t>
            </a:r>
          </a:p>
          <a:p>
            <a:pPr marL="0" indent="0" algn="ctr">
              <a:lnSpc>
                <a:spcPct val="107000"/>
              </a:lnSpc>
              <a:spcBef>
                <a:spcPts val="0"/>
              </a:spcBef>
              <a:spcAft>
                <a:spcPts val="600"/>
              </a:spcAft>
              <a:buNone/>
            </a:pP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400" kern="0" dirty="0">
                <a:effectLst/>
                <a:latin typeface="Tempus Sans ITC" panose="04020404030D07020202" pitchFamily="82" charset="0"/>
                <a:ea typeface="Times New Roman" panose="02020603050405020304" pitchFamily="18" charset="0"/>
                <a:cs typeface="Calibri" panose="020F0502020204030204" pitchFamily="34" charset="0"/>
              </a:rPr>
              <a:t> And all of God’s people said:  </a:t>
            </a:r>
            <a:r>
              <a:rPr lang="en-US" sz="2400" b="1" kern="0" dirty="0">
                <a:effectLst/>
                <a:latin typeface="Tempus Sans ITC" panose="04020404030D07020202" pitchFamily="82" charset="0"/>
                <a:ea typeface="Times New Roman" panose="02020603050405020304" pitchFamily="18" charset="0"/>
                <a:cs typeface="Calibri" panose="020F0502020204030204" pitchFamily="34" charset="0"/>
              </a:rPr>
              <a:t>AMEN</a:t>
            </a:r>
            <a:r>
              <a:rPr lang="en-US" sz="2400" kern="0" dirty="0">
                <a:effectLst/>
                <a:latin typeface="Tempus Sans ITC" panose="04020404030D07020202" pitchFamily="82" charset="0"/>
                <a:ea typeface="Times New Roman" panose="02020603050405020304" pitchFamily="18" charset="0"/>
                <a:cs typeface="Calibri" panose="020F0502020204030204" pitchFamily="34" charset="0"/>
              </a:rPr>
              <a:t>!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7000"/>
              </a:lnSpc>
              <a:spcBef>
                <a:spcPts val="0"/>
              </a:spcBef>
              <a:spcAft>
                <a:spcPts val="600"/>
              </a:spcAft>
              <a:buNone/>
            </a:pPr>
            <a:r>
              <a:rPr lang="en-US" sz="1000" b="1" dirty="0">
                <a:latin typeface="Calibri" panose="020F0502020204030204" pitchFamily="34" charset="0"/>
                <a:ea typeface="Calibri" panose="020F0502020204030204" pitchFamily="34" charset="0"/>
                <a:cs typeface="Times New Roman" panose="02020603050405020304" pitchFamily="18" charset="0"/>
              </a:rPr>
              <a:t>PAUSE</a:t>
            </a:r>
          </a:p>
        </p:txBody>
      </p:sp>
    </p:spTree>
    <p:extLst>
      <p:ext uri="{BB962C8B-B14F-4D97-AF65-F5344CB8AC3E}">
        <p14:creationId xmlns:p14="http://schemas.microsoft.com/office/powerpoint/2010/main" val="3940491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The Lord’s Supper: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Jesus foretells of His suffering: </a:t>
            </a:r>
          </a:p>
          <a:p>
            <a:pPr marL="0" marR="0" lvl="0" indent="0">
              <a:lnSpc>
                <a:spcPct val="115000"/>
              </a:lnSpc>
              <a:spcBef>
                <a:spcPts val="0"/>
              </a:spcBef>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Mt 16:21: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From that time on Jesus began to explain to his disciples that he must go to Jerusalem and suffer many things at the hands of the elders, the chief priests, and the teachers of the law, and that he must be killed and on the third day be raised to life.”       </a:t>
            </a:r>
          </a:p>
          <a:p>
            <a:pPr marL="0" marR="0" lvl="0" indent="0">
              <a:lnSpc>
                <a:spcPct val="115000"/>
              </a:lnSpc>
              <a:spcBef>
                <a:spcPts val="0"/>
              </a:spcBef>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Mk 8:31 &amp; Lk 9:22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And He began to teach them that the Son of Man must suffer many things and be rejected by the elders and the chief priest and the scribes and be killed and after three days rise again.”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2395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Jesus struggles with what is about to happen:  </a:t>
            </a:r>
          </a:p>
          <a:p>
            <a:pPr marL="0" indent="0">
              <a:lnSpc>
                <a:spcPct val="107000"/>
              </a:lnSpc>
              <a:spcBef>
                <a:spcPts val="0"/>
              </a:spcBef>
              <a:spcAft>
                <a:spcPts val="600"/>
              </a:spcAft>
              <a:buNone/>
            </a:pPr>
            <a:endParaRPr lang="en-US" sz="1000" b="1" dirty="0">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Mt 26:36-46 “</a:t>
            </a:r>
            <a:r>
              <a:rPr lang="en-US" sz="2400" dirty="0">
                <a:effectLst/>
                <a:latin typeface="Calibri" panose="020F0502020204030204" pitchFamily="34" charset="0"/>
                <a:ea typeface="Aptos" panose="020B0004020202020204" pitchFamily="34" charset="0"/>
              </a:rPr>
              <a:t>Then Jesus came with them to a place called Gethsemane, and told His disciples, “Sit here while I go over there and pray.” He took Peter and the two sons of Zebedee with Him and began to be grieved and distressed. Then He said to them, “My soul is deeply grieved, to the point of death; remain here and keep watch with Me.”    And He went a little beyond </a:t>
            </a:r>
            <a:r>
              <a:rPr lang="en-US" sz="2400" i="1" dirty="0">
                <a:effectLst/>
                <a:latin typeface="Calibri" panose="020F0502020204030204" pitchFamily="34" charset="0"/>
                <a:ea typeface="Aptos" panose="020B0004020202020204" pitchFamily="34" charset="0"/>
              </a:rPr>
              <a:t>them,</a:t>
            </a:r>
            <a:r>
              <a:rPr lang="en-US" sz="2400" dirty="0">
                <a:effectLst/>
                <a:latin typeface="Calibri" panose="020F0502020204030204" pitchFamily="34" charset="0"/>
                <a:ea typeface="Aptos" panose="020B0004020202020204" pitchFamily="34" charset="0"/>
              </a:rPr>
              <a:t> and fell on His face and prayed, saying, “My Father, if it is possible, let this cup pass from Me; yet not as I will, but as You </a:t>
            </a:r>
            <a:r>
              <a:rPr lang="en-US" sz="2400" i="1" dirty="0">
                <a:effectLst/>
                <a:latin typeface="Calibri" panose="020F0502020204030204" pitchFamily="34" charset="0"/>
                <a:ea typeface="Aptos" panose="020B0004020202020204" pitchFamily="34" charset="0"/>
              </a:rPr>
              <a:t>will.</a:t>
            </a:r>
            <a:r>
              <a:rPr lang="en-US" sz="2400" dirty="0">
                <a:effectLst/>
                <a:latin typeface="Calibri" panose="020F0502020204030204" pitchFamily="34" charset="0"/>
                <a:ea typeface="Aptos" panose="020B0004020202020204" pitchFamily="34" charset="0"/>
              </a:rPr>
              <a:t>”    He went away again a second time and prayed, saying, “My Father, if this </a:t>
            </a:r>
            <a:r>
              <a:rPr lang="en-US" sz="2400" i="1" dirty="0">
                <a:effectLst/>
                <a:latin typeface="Calibri" panose="020F0502020204030204" pitchFamily="34" charset="0"/>
                <a:ea typeface="Aptos" panose="020B0004020202020204" pitchFamily="34" charset="0"/>
              </a:rPr>
              <a:t>cup</a:t>
            </a:r>
            <a:r>
              <a:rPr lang="en-US" sz="2400" dirty="0">
                <a:effectLst/>
                <a:latin typeface="Calibri" panose="020F0502020204030204" pitchFamily="34" charset="0"/>
                <a:ea typeface="Aptos" panose="020B0004020202020204" pitchFamily="34" charset="0"/>
              </a:rPr>
              <a:t> cannot pass away unless I drink </a:t>
            </a:r>
            <a:r>
              <a:rPr lang="en-US" sz="2400" i="1" dirty="0">
                <a:effectLst/>
                <a:latin typeface="Calibri" panose="020F0502020204030204" pitchFamily="34" charset="0"/>
                <a:ea typeface="Aptos" panose="020B0004020202020204" pitchFamily="34" charset="0"/>
              </a:rPr>
              <a:t>from</a:t>
            </a:r>
            <a:r>
              <a:rPr lang="en-US" sz="2400" dirty="0">
                <a:effectLst/>
                <a:latin typeface="Calibri" panose="020F0502020204030204" pitchFamily="34" charset="0"/>
                <a:ea typeface="Aptos" panose="020B0004020202020204" pitchFamily="34" charset="0"/>
              </a:rPr>
              <a:t> it, Your will be done.”  </a:t>
            </a:r>
            <a:r>
              <a:rPr lang="en-US" sz="2400" b="1" dirty="0">
                <a:effectLst/>
                <a:latin typeface="Calibri" panose="020F0502020204030204" pitchFamily="34" charset="0"/>
                <a:ea typeface="Aptos" panose="020B0004020202020204" pitchFamily="34" charset="0"/>
              </a:rPr>
              <a:t>.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174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kern="100" dirty="0">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He left them again, and went away and prayed a third time, saying the same thing once more. Then He came to the disciples and said to them, “Are you still sleeping and resting? Behold, the hour is at hand and the Son of Man is being betrayed into the hands of sinners. Get up, let’s go; behold, the one who is betraying Me is near!”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1841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Jesus is condemned:    </a:t>
            </a:r>
          </a:p>
          <a:p>
            <a:pPr marL="0" indent="0">
              <a:lnSpc>
                <a:spcPct val="107000"/>
              </a:lnSpc>
              <a:spcBef>
                <a:spcPts val="0"/>
              </a:spcBef>
              <a:spcAft>
                <a:spcPts val="600"/>
              </a:spcAft>
              <a:buNone/>
            </a:pPr>
            <a:endParaRPr lang="en-US" sz="1000" b="1" dirty="0">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John 19:  “</a:t>
            </a:r>
            <a:r>
              <a:rPr lang="en-US" sz="2400" dirty="0">
                <a:effectLst/>
                <a:latin typeface="Calibri" panose="020F0502020204030204" pitchFamily="34" charset="0"/>
                <a:ea typeface="Aptos" panose="020B0004020202020204" pitchFamily="34" charset="0"/>
              </a:rPr>
              <a:t>So Pilate then took Jesus and had Him flogged. </a:t>
            </a:r>
            <a:r>
              <a:rPr lang="en-US" sz="2400" baseline="30000" dirty="0">
                <a:effectLst/>
                <a:latin typeface="Calibri" panose="020F0502020204030204" pitchFamily="34" charset="0"/>
                <a:ea typeface="Aptos" panose="020B0004020202020204" pitchFamily="34" charset="0"/>
              </a:rPr>
              <a:t>2 </a:t>
            </a:r>
            <a:r>
              <a:rPr lang="en-US" sz="2400" dirty="0">
                <a:effectLst/>
                <a:latin typeface="Calibri" panose="020F0502020204030204" pitchFamily="34" charset="0"/>
                <a:ea typeface="Aptos" panose="020B0004020202020204" pitchFamily="34" charset="0"/>
              </a:rPr>
              <a:t>And the soldiers twisted together a crown of thorns and placed it on His head and put a purple cloak on Him; </a:t>
            </a:r>
            <a:r>
              <a:rPr lang="en-US" sz="2400" baseline="30000" dirty="0">
                <a:effectLst/>
                <a:latin typeface="Calibri" panose="020F0502020204030204" pitchFamily="34" charset="0"/>
                <a:ea typeface="Aptos" panose="020B0004020202020204" pitchFamily="34" charset="0"/>
              </a:rPr>
              <a:t>3 </a:t>
            </a:r>
            <a:r>
              <a:rPr lang="en-US" sz="2400" dirty="0">
                <a:effectLst/>
                <a:latin typeface="Calibri" panose="020F0502020204030204" pitchFamily="34" charset="0"/>
                <a:ea typeface="Aptos" panose="020B0004020202020204" pitchFamily="34" charset="0"/>
              </a:rPr>
              <a:t>and they </a:t>
            </a:r>
            <a:r>
              <a:rPr lang="en-US" sz="2400" i="1" dirty="0">
                <a:effectLst/>
                <a:latin typeface="Calibri" panose="020F0502020204030204" pitchFamily="34" charset="0"/>
                <a:ea typeface="Aptos" panose="020B0004020202020204" pitchFamily="34" charset="0"/>
              </a:rPr>
              <a:t>repeatedly</a:t>
            </a:r>
            <a:r>
              <a:rPr lang="en-US" sz="2400" dirty="0">
                <a:effectLst/>
                <a:latin typeface="Calibri" panose="020F0502020204030204" pitchFamily="34" charset="0"/>
                <a:ea typeface="Aptos" panose="020B0004020202020204" pitchFamily="34" charset="0"/>
              </a:rPr>
              <a:t> came up to Him and said, “Hail, King of the Jews!” and slapped Him in the face </a:t>
            </a:r>
            <a:r>
              <a:rPr lang="en-US" sz="2400" i="1" dirty="0">
                <a:effectLst/>
                <a:latin typeface="Calibri" panose="020F0502020204030204" pitchFamily="34" charset="0"/>
                <a:ea typeface="Aptos" panose="020B0004020202020204" pitchFamily="34" charset="0"/>
              </a:rPr>
              <a:t>again and again</a:t>
            </a:r>
            <a:r>
              <a:rPr lang="en-US" sz="2400" dirty="0">
                <a:effectLst/>
                <a:latin typeface="Calibri" panose="020F0502020204030204" pitchFamily="34" charset="0"/>
                <a:ea typeface="Aptos" panose="020B0004020202020204" pitchFamily="34" charset="0"/>
              </a:rPr>
              <a:t>. </a:t>
            </a:r>
            <a:r>
              <a:rPr lang="en-US" sz="2400" baseline="30000" dirty="0">
                <a:effectLst/>
                <a:latin typeface="Calibri" panose="020F0502020204030204" pitchFamily="34" charset="0"/>
                <a:ea typeface="Aptos" panose="020B0004020202020204" pitchFamily="34" charset="0"/>
              </a:rPr>
              <a:t>4 </a:t>
            </a:r>
            <a:r>
              <a:rPr lang="en-US" sz="2400" dirty="0">
                <a:effectLst/>
                <a:latin typeface="Calibri" panose="020F0502020204030204" pitchFamily="34" charset="0"/>
                <a:ea typeface="Aptos" panose="020B0004020202020204" pitchFamily="34" charset="0"/>
              </a:rPr>
              <a:t>And </a:t>
            </a:r>
            <a:r>
              <a:rPr lang="en-US" sz="2400" i="1" dirty="0">
                <a:effectLst/>
                <a:latin typeface="Calibri" panose="020F0502020204030204" pitchFamily="34" charset="0"/>
                <a:ea typeface="Aptos" panose="020B0004020202020204" pitchFamily="34" charset="0"/>
              </a:rPr>
              <a:t>then</a:t>
            </a:r>
            <a:r>
              <a:rPr lang="en-US" sz="2400" dirty="0">
                <a:effectLst/>
                <a:latin typeface="Calibri" panose="020F0502020204030204" pitchFamily="34" charset="0"/>
                <a:ea typeface="Aptos" panose="020B0004020202020204" pitchFamily="34" charset="0"/>
              </a:rPr>
              <a:t> Pilate came out again and said to them, “See, I am bringing Him out to you so that you will know that I find no grounds at all for charges in His case.” </a:t>
            </a:r>
            <a:r>
              <a:rPr lang="en-US" sz="2400" baseline="30000" dirty="0">
                <a:effectLst/>
                <a:latin typeface="Calibri" panose="020F0502020204030204" pitchFamily="34" charset="0"/>
                <a:ea typeface="Aptos" panose="020B0004020202020204" pitchFamily="34" charset="0"/>
              </a:rPr>
              <a:t>5 </a:t>
            </a:r>
            <a:r>
              <a:rPr lang="en-US" sz="2400" dirty="0">
                <a:effectLst/>
                <a:latin typeface="Calibri" panose="020F0502020204030204" pitchFamily="34" charset="0"/>
                <a:ea typeface="Aptos" panose="020B0004020202020204" pitchFamily="34" charset="0"/>
              </a:rPr>
              <a:t>Jesus then came out, wearing the crown of thorns and the purple robe. And </a:t>
            </a:r>
            <a:r>
              <a:rPr lang="en-US" sz="2400" i="1" dirty="0">
                <a:effectLst/>
                <a:latin typeface="Calibri" panose="020F0502020204030204" pitchFamily="34" charset="0"/>
                <a:ea typeface="Aptos" panose="020B0004020202020204" pitchFamily="34" charset="0"/>
              </a:rPr>
              <a:t>Pilate</a:t>
            </a:r>
            <a:r>
              <a:rPr lang="en-US" sz="2400" dirty="0">
                <a:effectLst/>
                <a:latin typeface="Calibri" panose="020F0502020204030204" pitchFamily="34" charset="0"/>
                <a:ea typeface="Aptos" panose="020B0004020202020204" pitchFamily="34" charset="0"/>
              </a:rPr>
              <a:t> said to them, “Behold, the Man!” </a:t>
            </a:r>
            <a:r>
              <a:rPr lang="en-US" sz="2400" baseline="30000" dirty="0">
                <a:effectLst/>
                <a:latin typeface="Calibri" panose="020F0502020204030204" pitchFamily="34" charset="0"/>
                <a:ea typeface="Aptos" panose="020B0004020202020204" pitchFamily="34" charset="0"/>
              </a:rPr>
              <a:t>6 </a:t>
            </a:r>
            <a:r>
              <a:rPr lang="en-US" sz="2400" dirty="0">
                <a:effectLst/>
                <a:latin typeface="Calibri" panose="020F0502020204030204" pitchFamily="34" charset="0"/>
                <a:ea typeface="Aptos" panose="020B0004020202020204" pitchFamily="34" charset="0"/>
              </a:rPr>
              <a:t>So when the chief priests and the officers saw Him, they shouted, saying, “Crucify, crucify!” Pilate said to them, “Take Him yourselves and crucify </a:t>
            </a:r>
            <a:r>
              <a:rPr lang="en-US" sz="2400" i="1" dirty="0">
                <a:effectLst/>
                <a:latin typeface="Calibri" panose="020F0502020204030204" pitchFamily="34" charset="0"/>
                <a:ea typeface="Aptos" panose="020B0004020202020204" pitchFamily="34" charset="0"/>
              </a:rPr>
              <a:t>Him</a:t>
            </a:r>
            <a:r>
              <a:rPr lang="en-US" sz="2400" dirty="0">
                <a:effectLst/>
                <a:latin typeface="Calibri" panose="020F0502020204030204" pitchFamily="34" charset="0"/>
                <a:ea typeface="Aptos" panose="020B0004020202020204" pitchFamily="34" charset="0"/>
              </a:rPr>
              <a:t>; for I find no grounds for charges in His case!”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7 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 Jews answered him, “We have a law, and by that law He ought to die, because He made Himself </a:t>
            </a:r>
            <a:r>
              <a:rPr lang="en-US" sz="2400" i="1" kern="100" dirty="0">
                <a:effectLst/>
                <a:latin typeface="Calibri" panose="020F0502020204030204" pitchFamily="34" charset="0"/>
                <a:ea typeface="Aptos" panose="020B0004020202020204" pitchFamily="34" charset="0"/>
                <a:cs typeface="Times New Roman" panose="02020603050405020304" pitchFamily="18" charset="0"/>
              </a:rPr>
              <a:t>out to be</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the Son of God!”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Now it was the day of preparation for the Passover; it was about the sixth hour. And he said to the Jews, “Look, your King!” </a:t>
            </a:r>
            <a:r>
              <a:rPr lang="en-US" sz="2400" kern="0" baseline="30000" dirty="0">
                <a:effectLst/>
                <a:latin typeface="Calibri" panose="020F0502020204030204" pitchFamily="34" charset="0"/>
                <a:ea typeface="Times New Roman" panose="02020603050405020304" pitchFamily="18" charset="0"/>
                <a:cs typeface="Times New Roman" panose="02020603050405020304" pitchFamily="18" charset="0"/>
              </a:rPr>
              <a:t>15 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So they shouted, “Away with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Him</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away with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Him</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crucify Him!” Pilate said to them, “Shall I crucify your King?” The chief priests answered, “We have no king except Caesar.”    </a:t>
            </a:r>
            <a:r>
              <a:rPr lang="en-US" sz="2400" kern="0" baseline="30000" dirty="0">
                <a:effectLst/>
                <a:latin typeface="Calibri" panose="020F0502020204030204" pitchFamily="34" charset="0"/>
                <a:ea typeface="Times New Roman" panose="02020603050405020304" pitchFamily="18" charset="0"/>
                <a:cs typeface="Times New Roman" panose="02020603050405020304" pitchFamily="18" charset="0"/>
              </a:rPr>
              <a:t>16 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So he then handed Him over to them to be crucified.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7 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They took Jesus, therefore, and He went out, carrying His own cross, to the </a:t>
            </a:r>
            <a:r>
              <a:rPr lang="en-US" sz="2400" i="1" kern="100" dirty="0">
                <a:effectLst/>
                <a:latin typeface="Calibri" panose="020F0502020204030204" pitchFamily="34" charset="0"/>
                <a:ea typeface="Aptos" panose="020B0004020202020204" pitchFamily="34" charset="0"/>
                <a:cs typeface="Times New Roman" panose="02020603050405020304" pitchFamily="18" charset="0"/>
              </a:rPr>
              <a:t>place</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called the Place of a Skull, which in Hebrew is called, Golgotha.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18 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There they crucified Him, and with Him two other men, one on either side, and Jesus in between.”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5940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200" b="1" dirty="0">
                <a:effectLst/>
                <a:latin typeface="Calibri" panose="020F0502020204030204" pitchFamily="34" charset="0"/>
                <a:ea typeface="Aptos" panose="020B0004020202020204" pitchFamily="34" charset="0"/>
              </a:rPr>
              <a:t>Jesus is crucified:        Luke 23: “</a:t>
            </a:r>
            <a:r>
              <a:rPr lang="en-US" sz="2200" kern="0" baseline="30000" dirty="0">
                <a:effectLst/>
                <a:latin typeface="Calibri" panose="020F0502020204030204" pitchFamily="34" charset="0"/>
                <a:ea typeface="Times New Roman" panose="02020603050405020304" pitchFamily="18" charset="0"/>
              </a:rPr>
              <a:t>33</a:t>
            </a:r>
            <a:r>
              <a:rPr lang="en-US" sz="2200" kern="0" dirty="0">
                <a:effectLst/>
                <a:latin typeface="Calibri" panose="020F0502020204030204" pitchFamily="34" charset="0"/>
                <a:ea typeface="Times New Roman" panose="02020603050405020304" pitchFamily="18" charset="0"/>
              </a:rPr>
              <a:t>And when they came to the place called The Skull, there they crucified Him and the criminals, one on the right and the other on the left. </a:t>
            </a:r>
            <a:r>
              <a:rPr lang="en-US" sz="2200" kern="0" baseline="30000" dirty="0">
                <a:effectLst/>
                <a:latin typeface="Calibri" panose="020F0502020204030204" pitchFamily="34" charset="0"/>
                <a:ea typeface="Times New Roman" panose="02020603050405020304" pitchFamily="18" charset="0"/>
              </a:rPr>
              <a:t>34 </a:t>
            </a:r>
            <a:r>
              <a:rPr lang="en-US" sz="2200" kern="0" dirty="0">
                <a:effectLst/>
                <a:latin typeface="Calibri" panose="020F0502020204030204" pitchFamily="34" charset="0"/>
                <a:ea typeface="Times New Roman" panose="02020603050405020304" pitchFamily="18" charset="0"/>
              </a:rPr>
              <a:t>[But Jesus was saying, “Father, forgive them; for they do not know what they are doing.”] And they cast lots, dividing His garments among themselves. </a:t>
            </a:r>
            <a:r>
              <a:rPr lang="en-US" sz="2200" kern="0" baseline="30000" dirty="0">
                <a:effectLst/>
                <a:latin typeface="Calibri" panose="020F0502020204030204" pitchFamily="34" charset="0"/>
                <a:ea typeface="Times New Roman" panose="02020603050405020304" pitchFamily="18" charset="0"/>
              </a:rPr>
              <a:t>35 </a:t>
            </a:r>
            <a:r>
              <a:rPr lang="en-US" sz="2200" kern="0" dirty="0">
                <a:effectLst/>
                <a:latin typeface="Calibri" panose="020F0502020204030204" pitchFamily="34" charset="0"/>
                <a:ea typeface="Times New Roman" panose="02020603050405020304" pitchFamily="18" charset="0"/>
              </a:rPr>
              <a:t>And the people stood by, watching. And even the rulers were sneering at Him, saying, “He saved others; let Him save Himself if this is the Christ of God, His Chosen One.” </a:t>
            </a:r>
            <a:r>
              <a:rPr lang="en-US" sz="2200" kern="0" baseline="30000" dirty="0">
                <a:effectLst/>
                <a:latin typeface="Calibri" panose="020F0502020204030204" pitchFamily="34" charset="0"/>
                <a:ea typeface="Times New Roman" panose="02020603050405020304" pitchFamily="18" charset="0"/>
              </a:rPr>
              <a:t>36 </a:t>
            </a:r>
            <a:r>
              <a:rPr lang="en-US" sz="2200" kern="0" dirty="0">
                <a:effectLst/>
                <a:latin typeface="Calibri" panose="020F0502020204030204" pitchFamily="34" charset="0"/>
                <a:ea typeface="Times New Roman" panose="02020603050405020304" pitchFamily="18" charset="0"/>
              </a:rPr>
              <a:t>The soldiers also ridiculed Him, coming up to Him, offering Him sour wine, </a:t>
            </a:r>
            <a:r>
              <a:rPr lang="en-US" sz="2200" kern="0" baseline="30000" dirty="0">
                <a:effectLst/>
                <a:latin typeface="Calibri" panose="020F0502020204030204" pitchFamily="34" charset="0"/>
                <a:ea typeface="Times New Roman" panose="02020603050405020304" pitchFamily="18" charset="0"/>
              </a:rPr>
              <a:t>37 </a:t>
            </a:r>
            <a:r>
              <a:rPr lang="en-US" sz="2200" kern="0" dirty="0">
                <a:effectLst/>
                <a:latin typeface="Calibri" panose="020F0502020204030204" pitchFamily="34" charset="0"/>
                <a:ea typeface="Times New Roman" panose="02020603050405020304" pitchFamily="18" charset="0"/>
              </a:rPr>
              <a:t>and saying, “If You are the King of the Jews, save Yourself!” </a:t>
            </a:r>
            <a:r>
              <a:rPr lang="en-US" sz="2200" b="1" kern="0" dirty="0">
                <a:effectLst/>
                <a:latin typeface="Calibri" panose="020F0502020204030204" pitchFamily="34" charset="0"/>
                <a:ea typeface="Times New Roman" panose="02020603050405020304" pitchFamily="18" charset="0"/>
              </a:rPr>
              <a:t>. . . . </a:t>
            </a:r>
            <a:r>
              <a:rPr lang="en-US" sz="2200" kern="0" dirty="0">
                <a:effectLst/>
                <a:latin typeface="Calibri" panose="020F0502020204030204" pitchFamily="34" charset="0"/>
                <a:ea typeface="Times New Roman" panose="02020603050405020304" pitchFamily="18" charset="0"/>
              </a:rPr>
              <a:t> </a:t>
            </a:r>
            <a:r>
              <a:rPr lang="en-US" sz="2200" kern="0" baseline="30000" dirty="0">
                <a:effectLst/>
                <a:latin typeface="Calibri" panose="020F0502020204030204" pitchFamily="34" charset="0"/>
                <a:ea typeface="Times New Roman" panose="02020603050405020304" pitchFamily="18" charset="0"/>
              </a:rPr>
              <a:t>44 </a:t>
            </a:r>
            <a:r>
              <a:rPr lang="en-US" sz="2200" kern="0" dirty="0">
                <a:effectLst/>
                <a:latin typeface="Calibri" panose="020F0502020204030204" pitchFamily="34" charset="0"/>
                <a:ea typeface="Times New Roman" panose="02020603050405020304" pitchFamily="18" charset="0"/>
              </a:rPr>
              <a:t>It was now about the sixth hour, and darkness came over the entire land until the ninth hour, </a:t>
            </a:r>
            <a:r>
              <a:rPr lang="en-US" sz="2200" kern="0" baseline="30000" dirty="0">
                <a:effectLst/>
                <a:latin typeface="Calibri" panose="020F0502020204030204" pitchFamily="34" charset="0"/>
                <a:ea typeface="Times New Roman" panose="02020603050405020304" pitchFamily="18" charset="0"/>
              </a:rPr>
              <a:t>45 </a:t>
            </a:r>
            <a:r>
              <a:rPr lang="en-US" sz="2200" kern="0" dirty="0">
                <a:effectLst/>
                <a:latin typeface="Calibri" panose="020F0502020204030204" pitchFamily="34" charset="0"/>
                <a:ea typeface="Times New Roman" panose="02020603050405020304" pitchFamily="18" charset="0"/>
              </a:rPr>
              <a:t>because the sun stopped shining; and the veil of the temple was torn in two. </a:t>
            </a:r>
            <a:r>
              <a:rPr lang="en-US" sz="2200" kern="0" baseline="30000" dirty="0">
                <a:effectLst/>
                <a:latin typeface="Calibri" panose="020F0502020204030204" pitchFamily="34" charset="0"/>
                <a:ea typeface="Times New Roman" panose="02020603050405020304" pitchFamily="18" charset="0"/>
              </a:rPr>
              <a:t>46 </a:t>
            </a:r>
            <a:r>
              <a:rPr lang="en-US" sz="2200" kern="0" dirty="0">
                <a:effectLst/>
                <a:latin typeface="Calibri" panose="020F0502020204030204" pitchFamily="34" charset="0"/>
                <a:ea typeface="Times New Roman" panose="02020603050405020304" pitchFamily="18" charset="0"/>
              </a:rPr>
              <a:t>And Jesus, crying out with a loud voice, said, “Father, </a:t>
            </a:r>
            <a:r>
              <a:rPr lang="en-US" sz="2200" kern="0" cap="small" dirty="0">
                <a:effectLst/>
                <a:latin typeface="Calibri" panose="020F0502020204030204" pitchFamily="34" charset="0"/>
                <a:ea typeface="Times New Roman" panose="02020603050405020304" pitchFamily="18" charset="0"/>
              </a:rPr>
              <a:t>into Your hands I entrust My spirit</a:t>
            </a:r>
            <a:r>
              <a:rPr lang="en-US" sz="2200" kern="0" dirty="0">
                <a:effectLst/>
                <a:latin typeface="Calibri" panose="020F0502020204030204" pitchFamily="34" charset="0"/>
                <a:ea typeface="Times New Roman" panose="02020603050405020304" pitchFamily="18" charset="0"/>
              </a:rPr>
              <a:t>.” And having said this, He died. </a:t>
            </a:r>
            <a:r>
              <a:rPr lang="en-US" sz="2200" kern="0" baseline="30000" dirty="0">
                <a:effectLst/>
                <a:latin typeface="Calibri" panose="020F0502020204030204" pitchFamily="34" charset="0"/>
                <a:ea typeface="Times New Roman" panose="02020603050405020304" pitchFamily="18" charset="0"/>
              </a:rPr>
              <a:t>47 </a:t>
            </a:r>
            <a:r>
              <a:rPr lang="en-US" sz="2200" kern="0" dirty="0">
                <a:effectLst/>
                <a:latin typeface="Calibri" panose="020F0502020204030204" pitchFamily="34" charset="0"/>
                <a:ea typeface="Times New Roman" panose="02020603050405020304" pitchFamily="18" charset="0"/>
              </a:rPr>
              <a:t>Now when the centurion saw what had happened, he </a:t>
            </a:r>
            <a:r>
              <a:rPr lang="en-US" sz="2200" i="1" kern="0" dirty="0">
                <a:effectLst/>
                <a:latin typeface="Calibri" panose="020F0502020204030204" pitchFamily="34" charset="0"/>
                <a:ea typeface="Times New Roman" panose="02020603050405020304" pitchFamily="18" charset="0"/>
              </a:rPr>
              <a:t>began</a:t>
            </a:r>
            <a:r>
              <a:rPr lang="en-US" sz="2200" kern="0" dirty="0">
                <a:effectLst/>
                <a:latin typeface="Calibri" panose="020F0502020204030204" pitchFamily="34" charset="0"/>
                <a:ea typeface="Times New Roman" panose="02020603050405020304" pitchFamily="18" charset="0"/>
              </a:rPr>
              <a:t> praising God, saying, “This man was in fact innocent.” . . . </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834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R="0" indent="0">
              <a:lnSpc>
                <a:spcPct val="115000"/>
              </a:lnSpc>
              <a:spcBef>
                <a:spcPts val="0"/>
              </a:spcBef>
              <a:spcAft>
                <a:spcPts val="800"/>
              </a:spcAft>
              <a:buNone/>
            </a:pPr>
            <a:r>
              <a:rPr lang="en-US" sz="2000" kern="0" baseline="30000" dirty="0">
                <a:effectLst/>
                <a:latin typeface="Calibri" panose="020F0502020204030204" pitchFamily="34" charset="0"/>
                <a:ea typeface="Times New Roman" panose="02020603050405020304" pitchFamily="18" charset="0"/>
              </a:rPr>
              <a:t>48 </a:t>
            </a:r>
            <a:r>
              <a:rPr lang="en-US" sz="2000" kern="0" dirty="0">
                <a:effectLst/>
                <a:latin typeface="Calibri" panose="020F0502020204030204" pitchFamily="34" charset="0"/>
                <a:ea typeface="Times New Roman" panose="02020603050405020304" pitchFamily="18" charset="0"/>
              </a:rPr>
              <a:t>And all the crowds who came together for this spectacle, after watching what had happened, </a:t>
            </a:r>
            <a:r>
              <a:rPr lang="en-US" sz="2000" i="1" kern="0" dirty="0">
                <a:effectLst/>
                <a:latin typeface="Calibri" panose="020F0502020204030204" pitchFamily="34" charset="0"/>
                <a:ea typeface="Times New Roman" panose="02020603050405020304" pitchFamily="18" charset="0"/>
              </a:rPr>
              <a:t>began</a:t>
            </a:r>
            <a:r>
              <a:rPr lang="en-US" sz="2000" kern="0" dirty="0">
                <a:effectLst/>
                <a:latin typeface="Calibri" panose="020F0502020204030204" pitchFamily="34" charset="0"/>
                <a:ea typeface="Times New Roman" panose="02020603050405020304" pitchFamily="18" charset="0"/>
              </a:rPr>
              <a:t> to return </a:t>
            </a:r>
            <a:r>
              <a:rPr lang="en-US" sz="2000" i="1" kern="0" dirty="0">
                <a:effectLst/>
                <a:latin typeface="Calibri" panose="020F0502020204030204" pitchFamily="34" charset="0"/>
                <a:ea typeface="Times New Roman" panose="02020603050405020304" pitchFamily="18" charset="0"/>
              </a:rPr>
              <a:t>home</a:t>
            </a:r>
            <a:r>
              <a:rPr lang="en-US" sz="2000" kern="0" dirty="0">
                <a:effectLst/>
                <a:latin typeface="Calibri" panose="020F0502020204030204" pitchFamily="34" charset="0"/>
                <a:ea typeface="Times New Roman" panose="02020603050405020304" pitchFamily="18" charset="0"/>
              </a:rPr>
              <a:t>, beating their chests. </a:t>
            </a:r>
            <a:r>
              <a:rPr lang="en-US" sz="2000" kern="0" baseline="30000" dirty="0">
                <a:effectLst/>
                <a:latin typeface="Calibri" panose="020F0502020204030204" pitchFamily="34" charset="0"/>
                <a:ea typeface="Times New Roman" panose="02020603050405020304" pitchFamily="18" charset="0"/>
              </a:rPr>
              <a:t>49 </a:t>
            </a:r>
            <a:r>
              <a:rPr lang="en-US" sz="2000" kern="0" dirty="0">
                <a:effectLst/>
                <a:latin typeface="Calibri" panose="020F0502020204030204" pitchFamily="34" charset="0"/>
                <a:ea typeface="Times New Roman" panose="02020603050405020304" pitchFamily="18" charset="0"/>
              </a:rPr>
              <a:t>And all His acquaintances and the women who accompanied Him from Galilee were standing at a distance, seeing these things.”     </a:t>
            </a:r>
            <a:r>
              <a:rPr lang="en-US" sz="2000" kern="0" baseline="30000" dirty="0">
                <a:effectLst/>
                <a:latin typeface="Calibri" panose="020F0502020204030204" pitchFamily="34" charset="0"/>
                <a:ea typeface="Times New Roman" panose="02020603050405020304" pitchFamily="18" charset="0"/>
              </a:rPr>
              <a:t>50 </a:t>
            </a:r>
            <a:r>
              <a:rPr lang="en-US" sz="2000" kern="0" dirty="0">
                <a:effectLst/>
                <a:latin typeface="Calibri" panose="020F0502020204030204" pitchFamily="34" charset="0"/>
                <a:ea typeface="Times New Roman" panose="02020603050405020304" pitchFamily="18" charset="0"/>
              </a:rPr>
              <a:t>And a man named Joseph, who was a member of the Council, a good and righteous man </a:t>
            </a:r>
            <a:r>
              <a:rPr lang="en-US" sz="2000" kern="0" baseline="30000" dirty="0">
                <a:effectLst/>
                <a:latin typeface="Calibri" panose="020F0502020204030204" pitchFamily="34" charset="0"/>
                <a:ea typeface="Times New Roman" panose="02020603050405020304" pitchFamily="18" charset="0"/>
              </a:rPr>
              <a:t>51 </a:t>
            </a:r>
            <a:r>
              <a:rPr lang="en-US" sz="2000" kern="0" dirty="0">
                <a:effectLst/>
                <a:latin typeface="Calibri" panose="020F0502020204030204" pitchFamily="34" charset="0"/>
                <a:ea typeface="Times New Roman" panose="02020603050405020304" pitchFamily="18" charset="0"/>
              </a:rPr>
              <a:t>(he had not consented to their plan and action), </a:t>
            </a:r>
            <a:r>
              <a:rPr lang="en-US" sz="2000" i="1" kern="0" dirty="0">
                <a:effectLst/>
                <a:latin typeface="Calibri" panose="020F0502020204030204" pitchFamily="34" charset="0"/>
                <a:ea typeface="Times New Roman" panose="02020603050405020304" pitchFamily="18" charset="0"/>
              </a:rPr>
              <a:t>a man</a:t>
            </a:r>
            <a:r>
              <a:rPr lang="en-US" sz="2000" kern="0" dirty="0">
                <a:effectLst/>
                <a:latin typeface="Calibri" panose="020F0502020204030204" pitchFamily="34" charset="0"/>
                <a:ea typeface="Times New Roman" panose="02020603050405020304" pitchFamily="18" charset="0"/>
              </a:rPr>
              <a:t> from Arimathea, a city of the Jews, who was waiting for the kingdom of God— </a:t>
            </a:r>
            <a:r>
              <a:rPr lang="en-US" sz="2000" kern="0" baseline="30000" dirty="0">
                <a:effectLst/>
                <a:latin typeface="Calibri" panose="020F0502020204030204" pitchFamily="34" charset="0"/>
                <a:ea typeface="Times New Roman" panose="02020603050405020304" pitchFamily="18" charset="0"/>
              </a:rPr>
              <a:t>52 </a:t>
            </a:r>
            <a:r>
              <a:rPr lang="en-US" sz="2000" kern="0" dirty="0">
                <a:effectLst/>
                <a:latin typeface="Calibri" panose="020F0502020204030204" pitchFamily="34" charset="0"/>
                <a:ea typeface="Times New Roman" panose="02020603050405020304" pitchFamily="18" charset="0"/>
              </a:rPr>
              <a:t>this man went to Pilate and asked for the body of Jesus. </a:t>
            </a:r>
            <a:r>
              <a:rPr lang="en-US" sz="2000" kern="0" baseline="30000" dirty="0">
                <a:effectLst/>
                <a:latin typeface="Calibri" panose="020F0502020204030204" pitchFamily="34" charset="0"/>
                <a:ea typeface="Times New Roman" panose="02020603050405020304" pitchFamily="18" charset="0"/>
              </a:rPr>
              <a:t>53 </a:t>
            </a:r>
            <a:r>
              <a:rPr lang="en-US" sz="2000" kern="0" dirty="0">
                <a:effectLst/>
                <a:latin typeface="Calibri" panose="020F0502020204030204" pitchFamily="34" charset="0"/>
                <a:ea typeface="Times New Roman" panose="02020603050405020304" pitchFamily="18" charset="0"/>
              </a:rPr>
              <a:t>And he took it down and wrapped it in a linen cloth, and laid Him in a tomb cut into the rock, where no one had ever lain. </a:t>
            </a:r>
            <a:r>
              <a:rPr lang="en-US" sz="2000" kern="0" baseline="30000" dirty="0">
                <a:effectLst/>
                <a:latin typeface="Calibri" panose="020F0502020204030204" pitchFamily="34" charset="0"/>
                <a:ea typeface="Times New Roman" panose="02020603050405020304" pitchFamily="18" charset="0"/>
              </a:rPr>
              <a:t>54 </a:t>
            </a:r>
            <a:r>
              <a:rPr lang="en-US" sz="2000" kern="0" dirty="0">
                <a:effectLst/>
                <a:latin typeface="Calibri" panose="020F0502020204030204" pitchFamily="34" charset="0"/>
                <a:ea typeface="Times New Roman" panose="02020603050405020304" pitchFamily="18" charset="0"/>
              </a:rPr>
              <a:t>It was a preparation day, and a Sabbath was about to begin. </a:t>
            </a:r>
            <a:r>
              <a:rPr lang="en-US" sz="2000" kern="0" baseline="30000" dirty="0">
                <a:effectLst/>
                <a:latin typeface="Calibri" panose="020F0502020204030204" pitchFamily="34" charset="0"/>
                <a:ea typeface="Times New Roman" panose="02020603050405020304" pitchFamily="18" charset="0"/>
              </a:rPr>
              <a:t>55 </a:t>
            </a:r>
            <a:r>
              <a:rPr lang="en-US" sz="2000" kern="0" dirty="0">
                <a:effectLst/>
                <a:latin typeface="Calibri" panose="020F0502020204030204" pitchFamily="34" charset="0"/>
                <a:ea typeface="Times New Roman" panose="02020603050405020304" pitchFamily="18" charset="0"/>
              </a:rPr>
              <a:t>Now the women who had come with Him from Galilee followed, and they saw the tomb and how His body was laid. </a:t>
            </a:r>
            <a:r>
              <a:rPr lang="en-US" sz="2000" kern="0" baseline="30000" dirty="0">
                <a:effectLst/>
                <a:latin typeface="Calibri" panose="020F0502020204030204" pitchFamily="34" charset="0"/>
                <a:ea typeface="Times New Roman" panose="02020603050405020304" pitchFamily="18" charset="0"/>
              </a:rPr>
              <a:t>56 </a:t>
            </a:r>
            <a:r>
              <a:rPr lang="en-US" sz="2000" kern="0" dirty="0">
                <a:effectLst/>
                <a:latin typeface="Calibri" panose="020F0502020204030204" pitchFamily="34" charset="0"/>
                <a:ea typeface="Times New Roman" panose="02020603050405020304" pitchFamily="18" charset="0"/>
              </a:rPr>
              <a:t>And </a:t>
            </a:r>
            <a:r>
              <a:rPr lang="en-US" sz="2000" i="1" kern="0" dirty="0">
                <a:effectLst/>
                <a:latin typeface="Calibri" panose="020F0502020204030204" pitchFamily="34" charset="0"/>
                <a:ea typeface="Times New Roman" panose="02020603050405020304" pitchFamily="18" charset="0"/>
              </a:rPr>
              <a:t>then</a:t>
            </a:r>
            <a:r>
              <a:rPr lang="en-US" sz="2000" kern="0" dirty="0">
                <a:effectLst/>
                <a:latin typeface="Calibri" panose="020F0502020204030204" pitchFamily="34" charset="0"/>
                <a:ea typeface="Times New Roman" panose="02020603050405020304" pitchFamily="18" charset="0"/>
              </a:rPr>
              <a:t> they returned and prepared spices and perfumes.</a:t>
            </a:r>
            <a:endParaRPr lang="en-US" sz="2000" kern="100" dirty="0">
              <a:effectLst/>
              <a:latin typeface="Times New Roman" panose="02020603050405020304" pitchFamily="18" charset="0"/>
              <a:ea typeface="Aptos" panose="020B0004020202020204" pitchFamily="34" charset="0"/>
            </a:endParaRPr>
          </a:p>
          <a:p>
            <a:pPr marL="0" marR="0" indent="0">
              <a:lnSpc>
                <a:spcPct val="115000"/>
              </a:lnSpc>
              <a:spcBef>
                <a:spcPts val="0"/>
              </a:spcBef>
              <a:spcAft>
                <a:spcPts val="800"/>
              </a:spcAft>
              <a:buNone/>
            </a:pP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And on the Sabbath, they rested according to the commandment.”</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gn="ctr">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Jesus Institutes the “Lord’s Supper”:  </a:t>
            </a:r>
          </a:p>
          <a:p>
            <a:pPr marL="0" indent="0">
              <a:lnSpc>
                <a:spcPct val="107000"/>
              </a:lnSpc>
              <a:spcBef>
                <a:spcPts val="0"/>
              </a:spcBef>
              <a:spcAft>
                <a:spcPts val="600"/>
              </a:spcAft>
              <a:buNone/>
            </a:pPr>
            <a:endParaRPr lang="en-US" sz="1000" b="1"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Mt 26:26ff   “</a:t>
            </a:r>
            <a:r>
              <a:rPr lang="en-US" sz="2400" kern="0" dirty="0">
                <a:effectLst/>
                <a:latin typeface="Calibri" panose="020F0502020204030204" pitchFamily="34" charset="0"/>
                <a:ea typeface="Times New Roman" panose="02020603050405020304" pitchFamily="18" charset="0"/>
              </a:rPr>
              <a:t>While they were eating, Jesus took some bread, and after a blessing, He broke it and gave it to the disciples, and said, ‘Take, eat; this is My body.’ And when He had taken a cup and given thanks, He gave it to them, saying, ‘Drink from it, all of you; for this is My blood of the covenant, which is poured out for many for forgiveness of sins. But I say to you, I will not drink of this fruit of the vine from now on until that day when I drink it new with you in My Father’s kingdom.’”   . . .  </a:t>
            </a:r>
            <a:r>
              <a:rPr lang="en-US" sz="1000" kern="0" dirty="0">
                <a:effectLst/>
                <a:latin typeface="Calibri" panose="020F0502020204030204" pitchFamily="34" charset="0"/>
                <a:ea typeface="Times New Roman" panose="02020603050405020304" pitchFamily="18" charset="0"/>
              </a:rPr>
              <a:t>1 COR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2019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R="0" indent="0">
              <a:lnSpc>
                <a:spcPct val="115000"/>
              </a:lnSpc>
              <a:spcBef>
                <a:spcPts val="0"/>
              </a:spcBef>
              <a:spcAft>
                <a:spcPts val="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1 Cor 11:23-26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For I received form the Lord that which I also delivered to you, that the Lord Jesus in the night in which He was betrayed took bread; and when He had given thanks, He broke it and said, ‘</a:t>
            </a: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This is My body, which is for you; do this in remembrance of Me</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In the same way He took the cup also after supper, saying, ‘</a:t>
            </a: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This cup is the new covenant in My blood; do this as often as you drink it, in remembrance of Me</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t>
            </a:r>
          </a:p>
          <a:p>
            <a:pPr marR="0" indent="0">
              <a:lnSpc>
                <a:spcPct val="115000"/>
              </a:lnSpc>
              <a:spcBef>
                <a:spcPts val="0"/>
              </a:spcBef>
              <a:spcAft>
                <a:spcPts val="0"/>
              </a:spcAft>
              <a:buNone/>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R="0" indent="0">
              <a:lnSpc>
                <a:spcPct val="115000"/>
              </a:lnSpc>
              <a:spcBef>
                <a:spcPts val="0"/>
              </a:spcBef>
              <a:spcAft>
                <a:spcPts val="800"/>
              </a:spcAft>
              <a:buNone/>
            </a:pP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Paul then adds: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‘For as often as you eat this bread and drink the cup, you proclaim the Lord’s death until He comes.’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314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“FULL” Story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Of the Lord’s Supper</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600" b="1" kern="0">
                <a:solidFill>
                  <a:srgbClr val="00B050"/>
                </a:solidFill>
                <a:effectLst/>
                <a:latin typeface="Calibri" panose="020F0502020204030204" pitchFamily="34" charset="0"/>
                <a:ea typeface="Times New Roman" panose="02020603050405020304" pitchFamily="18" charset="0"/>
              </a:rPr>
              <a:t>LORDS’s  </a:t>
            </a:r>
            <a:r>
              <a:rPr lang="en-US" sz="3600" b="1" kern="0" dirty="0">
                <a:solidFill>
                  <a:srgbClr val="00B050"/>
                </a:solidFill>
                <a:effectLst/>
                <a:latin typeface="Calibri" panose="020F0502020204030204" pitchFamily="34" charset="0"/>
                <a:ea typeface="Times New Roman" panose="02020603050405020304" pitchFamily="18" charset="0"/>
              </a:rPr>
              <a:t>SUPPER:</a:t>
            </a:r>
            <a:r>
              <a:rPr lang="en-US" sz="3600" kern="0" dirty="0">
                <a:solidFill>
                  <a:srgbClr val="00B050"/>
                </a:solidFill>
                <a:effectLst/>
                <a:latin typeface="Calibri" panose="020F0502020204030204" pitchFamily="34" charset="0"/>
                <a:ea typeface="Times New Roman" panose="02020603050405020304" pitchFamily="18" charset="0"/>
              </a:rPr>
              <a:t> </a:t>
            </a:r>
            <a:endParaRPr lang="en-US" sz="36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9107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07000"/>
              </a:lnSpc>
              <a:spcBef>
                <a:spcPts val="0"/>
              </a:spcBef>
              <a:spcAft>
                <a:spcPts val="800"/>
              </a:spcAft>
              <a:buNone/>
            </a:pPr>
            <a:r>
              <a:rPr lang="en-US" b="1" kern="100" dirty="0">
                <a:latin typeface="Calibri" panose="020F0502020204030204" pitchFamily="34" charset="0"/>
                <a:ea typeface="Calibri" panose="020F0502020204030204" pitchFamily="34" charset="0"/>
                <a:cs typeface="Times New Roman" panose="02020603050405020304" pitchFamily="18" charset="0"/>
              </a:rPr>
              <a:t>Why the Cross was Necessary:</a:t>
            </a:r>
          </a:p>
          <a:p>
            <a:pPr marL="0" marR="0">
              <a:lnSpc>
                <a:spcPct val="115000"/>
              </a:lnSpc>
              <a:spcBef>
                <a:spcPts val="0"/>
              </a:spcBef>
              <a:spcAft>
                <a:spcPts val="800"/>
              </a:spcAft>
            </a:pPr>
            <a:r>
              <a:rPr lang="en-US" b="1" kern="100" dirty="0">
                <a:effectLst/>
                <a:latin typeface="Calibri" panose="020F0502020204030204" pitchFamily="34" charset="0"/>
                <a:ea typeface="Aptos" panose="020B0004020202020204" pitchFamily="34" charset="0"/>
                <a:cs typeface="Times New Roman" panose="02020603050405020304" pitchFamily="18" charset="0"/>
              </a:rPr>
              <a:t>Romans 3:23 “</a:t>
            </a:r>
            <a:r>
              <a:rPr lang="en-US" kern="100" dirty="0">
                <a:effectLst/>
                <a:latin typeface="Calibri" panose="020F0502020204030204" pitchFamily="34" charset="0"/>
                <a:ea typeface="Aptos" panose="020B0004020202020204" pitchFamily="34" charset="0"/>
                <a:cs typeface="Times New Roman" panose="02020603050405020304" pitchFamily="18" charset="0"/>
              </a:rPr>
              <a:t>For all have sinned and fall short of the glory of God.”</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b="1" kern="100" dirty="0">
                <a:effectLst/>
                <a:latin typeface="Calibri" panose="020F0502020204030204" pitchFamily="34" charset="0"/>
                <a:ea typeface="Aptos" panose="020B0004020202020204" pitchFamily="34" charset="0"/>
                <a:cs typeface="Times New Roman" panose="02020603050405020304" pitchFamily="18" charset="0"/>
              </a:rPr>
              <a:t>James 1:15 “</a:t>
            </a:r>
            <a:r>
              <a:rPr lang="en-US" kern="100" dirty="0">
                <a:effectLst/>
                <a:latin typeface="Calibri" panose="020F0502020204030204" pitchFamily="34" charset="0"/>
                <a:ea typeface="Aptos" panose="020B0004020202020204" pitchFamily="34" charset="0"/>
                <a:cs typeface="Times New Roman" panose="02020603050405020304" pitchFamily="18" charset="0"/>
              </a:rPr>
              <a:t>Then when lust has conceived, it gives birth to sin; and when sin is accomplished, it brings forth death.”    </a:t>
            </a:r>
          </a:p>
          <a:p>
            <a:pPr marL="0" marR="0">
              <a:lnSpc>
                <a:spcPct val="115000"/>
              </a:lnSpc>
              <a:spcBef>
                <a:spcPts val="0"/>
              </a:spcBef>
              <a:spcAft>
                <a:spcPts val="800"/>
              </a:spcAft>
            </a:pPr>
            <a:r>
              <a:rPr lang="en-US" b="1" kern="100" dirty="0">
                <a:effectLst/>
                <a:latin typeface="Calibri" panose="020F0502020204030204" pitchFamily="34" charset="0"/>
                <a:ea typeface="Aptos" panose="020B0004020202020204" pitchFamily="34" charset="0"/>
                <a:cs typeface="Times New Roman" panose="02020603050405020304" pitchFamily="18" charset="0"/>
              </a:rPr>
              <a:t>Hebrews 9:22 “</a:t>
            </a:r>
            <a:r>
              <a:rPr lang="en-US" kern="100" dirty="0">
                <a:effectLst/>
                <a:latin typeface="Calibri" panose="020F0502020204030204" pitchFamily="34" charset="0"/>
                <a:ea typeface="Aptos" panose="020B0004020202020204" pitchFamily="34" charset="0"/>
                <a:cs typeface="Times New Roman" panose="02020603050405020304" pitchFamily="18" charset="0"/>
              </a:rPr>
              <a:t>And according to the Law, one may almost say, all things are cleansed with blood, and without the shedding of blood there is no forgiveness.” . . .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lnSpcReduction="10000"/>
          </a:bodyPr>
          <a:lstStyle/>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Ephesians 1:7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In Him we have redemption through His blood, the forgiveness of our trespasses, according to the riches of His grace.”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1 Peter 3:18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Christ suffered and died for sins once for all. He never sinned and yet He died for us who have sinned. He died so He might bring us to God.”</a:t>
            </a:r>
          </a:p>
          <a:p>
            <a:pPr marL="0" marR="0" indent="0">
              <a:lnSpc>
                <a:spcPct val="115000"/>
              </a:lnSpc>
              <a:spcBef>
                <a:spcPts val="0"/>
              </a:spcBef>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1 Corinthians 15:22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as in Adam all die, so also in Christ all will be made alive.”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Colossians 1:10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so as to walk in a manner worthy of the Lord, fully pleasing to Him; bearing fruit in every good work and increasing in the knowledge of God.”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Jude 1:21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Keep yourselves in God’s love as you wait for the mercy of our Lord Jesus Christ to bring you to eternal life.”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300" b="1" kern="0" dirty="0">
                <a:effectLst/>
                <a:latin typeface="Calibri" panose="020F0502020204030204" pitchFamily="34" charset="0"/>
                <a:ea typeface="Times New Roman" panose="02020603050405020304" pitchFamily="18" charset="0"/>
                <a:cs typeface="Times New Roman" panose="02020603050405020304" pitchFamily="18" charset="0"/>
              </a:rPr>
              <a:t>Joshua 8:30-35    “</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Then Joshua built an altar to the LORD,     the God of Israel, on Mount </a:t>
            </a:r>
            <a:r>
              <a:rPr lang="en-US" sz="2300" kern="100" dirty="0" err="1">
                <a:effectLst/>
                <a:latin typeface="Aptos" panose="020B0004020202020204" pitchFamily="34" charset="0"/>
                <a:ea typeface="Aptos" panose="020B0004020202020204" pitchFamily="34" charset="0"/>
                <a:cs typeface="Times New Roman" panose="02020603050405020304" pitchFamily="18" charset="0"/>
              </a:rPr>
              <a:t>Ebal</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400" b="1" u="sng" kern="100"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2"/>
              </a:rPr>
              <a:t>31</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just as Moses the servant of the LORD had commanded the sons of Israel, as it is written in the Book of the Law of Moses, </a:t>
            </a:r>
            <a:r>
              <a:rPr lang="en-US" sz="2300" b="1" kern="100" dirty="0">
                <a:effectLst/>
                <a:latin typeface="Aptos" panose="020B0004020202020204" pitchFamily="34" charset="0"/>
                <a:ea typeface="Aptos" panose="020B0004020202020204" pitchFamily="34" charset="0"/>
                <a:cs typeface="Times New Roman" panose="02020603050405020304" pitchFamily="18" charset="0"/>
              </a:rPr>
              <a:t>. . . . </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400" b="1" u="sng" kern="100"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3"/>
              </a:rPr>
              <a:t>32</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And he wrote there on the stones a copy of the Law of Moses.  </a:t>
            </a:r>
            <a:r>
              <a:rPr lang="en-US" sz="1400" b="1" u="sng" kern="100"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4"/>
              </a:rPr>
              <a:t>33</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300" b="1" kern="100" dirty="0">
                <a:effectLst/>
                <a:latin typeface="Aptos" panose="020B0004020202020204" pitchFamily="34" charset="0"/>
                <a:ea typeface="Aptos" panose="020B0004020202020204" pitchFamily="34" charset="0"/>
                <a:cs typeface="Times New Roman" panose="02020603050405020304" pitchFamily="18" charset="0"/>
              </a:rPr>
              <a:t>And all Israel with their elders, officers, and their judges were standing on both sides of the ark</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before the Levitical priests who carried the ark of the covenant of the LORD,  </a:t>
            </a:r>
            <a:r>
              <a:rPr lang="en-US" sz="2300" b="1" kern="100" dirty="0">
                <a:effectLst/>
                <a:latin typeface="Aptos" panose="020B0004020202020204" pitchFamily="34" charset="0"/>
                <a:ea typeface="Aptos" panose="020B0004020202020204" pitchFamily="34" charset="0"/>
                <a:cs typeface="Times New Roman" panose="02020603050405020304" pitchFamily="18" charset="0"/>
              </a:rPr>
              <a:t>. . . . </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400" b="1" u="sng" kern="100"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5"/>
              </a:rPr>
              <a:t>34</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Then afterward he read all the words of the Law, the blessing, and the curse, according to everything that is written in the Book of the Law. </a:t>
            </a:r>
            <a:r>
              <a:rPr lang="en-US" sz="1400" b="1" u="sng" kern="100" dirty="0">
                <a:solidFill>
                  <a:srgbClr val="0000FF"/>
                </a:solidFill>
                <a:effectLst/>
                <a:latin typeface="Aptos" panose="020B0004020202020204" pitchFamily="34" charset="0"/>
                <a:ea typeface="Aptos" panose="020B0004020202020204" pitchFamily="34" charset="0"/>
                <a:cs typeface="Times New Roman" panose="02020603050405020304" pitchFamily="18" charset="0"/>
                <a:hlinkClick r:id="rId6"/>
              </a:rPr>
              <a:t>35</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There was not a word of all that Moses had commanded which Joshua did not read </a:t>
            </a:r>
            <a:r>
              <a:rPr lang="en-US" sz="2300" b="1" kern="100" dirty="0">
                <a:effectLst/>
                <a:latin typeface="Aptos" panose="020B0004020202020204" pitchFamily="34" charset="0"/>
                <a:ea typeface="Aptos" panose="020B0004020202020204" pitchFamily="34" charset="0"/>
                <a:cs typeface="Times New Roman" panose="02020603050405020304" pitchFamily="18" charset="0"/>
              </a:rPr>
              <a:t>before all the assembly of Israel with the women, the little ones, and the strangers who were living among them</a:t>
            </a:r>
            <a:r>
              <a:rPr lang="en-US" sz="23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Nehemiah 8:1,2,5</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”And all the people gathered as one man at the square which was in front of the Water Gate, and </a:t>
            </a:r>
            <a:r>
              <a:rPr lang="en-US" sz="2400" b="1" i="1" kern="0" dirty="0">
                <a:effectLst/>
                <a:latin typeface="Calibri" panose="020F0502020204030204" pitchFamily="34" charset="0"/>
                <a:ea typeface="Times New Roman" panose="02020603050405020304" pitchFamily="18" charset="0"/>
                <a:cs typeface="Times New Roman" panose="02020603050405020304" pitchFamily="18" charset="0"/>
              </a:rPr>
              <a:t>they asked Ezra the scribe to bring [and read] the book of the law of Moses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which the Lord had given to Israel. Then Ezra the priest brought the law before the assembly of men, women and all who could listen with understanding, on the first day of the Seventh month. Ezra opened the book. All the people could see him because he was standing above them; </a:t>
            </a:r>
            <a:r>
              <a:rPr lang="en-US" sz="2400" b="1" i="1" kern="0" dirty="0">
                <a:effectLst/>
                <a:latin typeface="Calibri" panose="020F0502020204030204" pitchFamily="34" charset="0"/>
                <a:ea typeface="Times New Roman" panose="02020603050405020304" pitchFamily="18" charset="0"/>
                <a:cs typeface="Times New Roman" panose="02020603050405020304" pitchFamily="18" charset="0"/>
              </a:rPr>
              <a:t>and as he opened it, the people all stood up</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 Ezra praised the Lord, the great God; and all the people lifted their hands and responded, “Amen! Amen!” Then they bowed down and worshiped the Lord with their faces to the ground.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endParaRPr>
          </a:p>
          <a:p>
            <a:pPr marL="0" indent="0">
              <a:lnSpc>
                <a:spcPct val="107000"/>
              </a:lnSpc>
              <a:spcBef>
                <a:spcPts val="0"/>
              </a:spcBef>
              <a:spcAft>
                <a:spcPts val="600"/>
              </a:spcAft>
              <a:buNone/>
            </a:pPr>
            <a:r>
              <a:rPr lang="en-US"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Luke 4:16-17</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i="1" kern="0" dirty="0">
                <a:effectLst/>
                <a:latin typeface="Calibri" panose="020F0502020204030204" pitchFamily="34" charset="0"/>
                <a:ea typeface="Times New Roman" panose="02020603050405020304" pitchFamily="18" charset="0"/>
                <a:cs typeface="Times New Roman" panose="02020603050405020304" pitchFamily="18" charset="0"/>
              </a:rPr>
              <a:t>He [the Lord] went to Nazareth, where He had been brought up, and on the Sabbath day, He went into the synagogue, as was His custom. </a:t>
            </a:r>
            <a:r>
              <a:rPr lang="en-US" b="1" i="1" kern="0" dirty="0">
                <a:effectLst/>
                <a:latin typeface="Calibri" panose="020F0502020204030204" pitchFamily="34" charset="0"/>
                <a:ea typeface="Times New Roman" panose="02020603050405020304" pitchFamily="18" charset="0"/>
                <a:cs typeface="Times New Roman" panose="02020603050405020304" pitchFamily="18" charset="0"/>
              </a:rPr>
              <a:t>He stood up to read</a:t>
            </a:r>
            <a:r>
              <a:rPr lang="en-US" i="1" kern="0" dirty="0">
                <a:effectLst/>
                <a:latin typeface="Calibri" panose="020F0502020204030204" pitchFamily="34" charset="0"/>
                <a:ea typeface="Times New Roman" panose="02020603050405020304" pitchFamily="18" charset="0"/>
                <a:cs typeface="Times New Roman" panose="02020603050405020304" pitchFamily="18" charset="0"/>
              </a:rPr>
              <a:t>, and the scroll of the prophet Isaiah was handed to Him. Unrolling it, He found the place where it is written…”</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800"/>
              </a:spcAft>
              <a:buNone/>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ISAIAH 53 </a:t>
            </a:r>
            <a:r>
              <a:rPr lang="en-US" sz="2000" b="1" kern="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(Suffering Servant) </a:t>
            </a:r>
          </a:p>
          <a:p>
            <a:pPr marL="0" marR="0" indent="0" algn="ctr">
              <a:lnSpc>
                <a:spcPct val="115000"/>
              </a:lnSpc>
              <a:spcBef>
                <a:spcPts val="0"/>
              </a:spcBef>
              <a:spcAft>
                <a:spcPts val="800"/>
              </a:spcAft>
              <a:buNone/>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a:effectLst/>
                <a:latin typeface="Tempus Sans ITC" panose="04020404030D07020202" pitchFamily="82" charset="0"/>
                <a:ea typeface="Times New Roman" panose="02020603050405020304" pitchFamily="18" charset="0"/>
                <a:cs typeface="Times New Roman" panose="02020603050405020304" pitchFamily="18" charset="0"/>
              </a:rPr>
              <a:t> 700 </a:t>
            </a:r>
            <a:r>
              <a:rPr lang="en-US" sz="2000" kern="0" dirty="0" err="1">
                <a:effectLst/>
                <a:latin typeface="Tempus Sans ITC" panose="04020404030D07020202" pitchFamily="82" charset="0"/>
                <a:ea typeface="Times New Roman" panose="02020603050405020304" pitchFamily="18" charset="0"/>
                <a:cs typeface="Times New Roman" panose="02020603050405020304" pitchFamily="18" charset="0"/>
              </a:rPr>
              <a:t>yrs</a:t>
            </a:r>
            <a:r>
              <a:rPr lang="en-US" sz="2000" kern="0" dirty="0">
                <a:effectLst/>
                <a:latin typeface="Tempus Sans ITC" panose="04020404030D07020202" pitchFamily="82" charset="0"/>
                <a:ea typeface="Times New Roman" panose="02020603050405020304" pitchFamily="18" charset="0"/>
                <a:cs typeface="Times New Roman" panose="02020603050405020304" pitchFamily="18" charset="0"/>
              </a:rPr>
              <a:t> B.C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000" kern="0" dirty="0">
                <a:effectLst/>
                <a:latin typeface="Tempus Sans ITC" panose="04020404030D07020202" pitchFamily="82" charset="0"/>
                <a:ea typeface="Times New Roman" panose="02020603050405020304" pitchFamily="18" charset="0"/>
                <a:cs typeface="Times New Roman" panose="02020603050405020304" pitchFamily="18" charset="0"/>
              </a:rPr>
              <a:t>as a prelude to the Lord’s Supper</a:t>
            </a:r>
            <a:r>
              <a:rPr lang="en-US" sz="2000" b="1" kern="0" dirty="0">
                <a:effectLst/>
                <a:latin typeface="Tempus Sans ITC" panose="04020404030D07020202" pitchFamily="82" charset="0"/>
                <a:ea typeface="Times New Roman" panose="02020603050405020304" pitchFamily="18" charset="0"/>
                <a:cs typeface="Times New Roman" panose="02020603050405020304" pitchFamily="18" charset="0"/>
              </a:rPr>
              <a:t>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Who has believed our report? And to whom has the arm of the LORD been revealed?   </a:t>
            </a: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2</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 For He grew up before Him like a tender shoot, and like a root out of dry ground; He has no </a:t>
            </a:r>
            <a:r>
              <a:rPr lang="en-US" sz="2000" i="1" kern="0" dirty="0">
                <a:effectLst/>
                <a:latin typeface="Calibri" panose="020F0502020204030204" pitchFamily="34" charset="0"/>
                <a:ea typeface="Times New Roman" panose="02020603050405020304" pitchFamily="18" charset="0"/>
                <a:cs typeface="Times New Roman" panose="02020603050405020304" pitchFamily="18" charset="0"/>
              </a:rPr>
              <a:t>stately</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 form or majesty That we would look at Him, nor an appearance that we would take pleasure in Him. </a:t>
            </a: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3</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 He was despised and abandoned by men, A man of great pain and familiar with sickness; And like one from whom </a:t>
            </a:r>
            <a:r>
              <a:rPr lang="en-US" sz="2000" i="1" kern="0" dirty="0">
                <a:effectLst/>
                <a:latin typeface="Calibri" panose="020F0502020204030204" pitchFamily="34" charset="0"/>
                <a:ea typeface="Times New Roman" panose="02020603050405020304" pitchFamily="18" charset="0"/>
                <a:cs typeface="Times New Roman" panose="02020603050405020304" pitchFamily="18" charset="0"/>
              </a:rPr>
              <a:t>people</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 hide their faces, He was despised, and we had no regard for Him. </a:t>
            </a: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4</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 However, </a:t>
            </a:r>
            <a:r>
              <a:rPr lang="en-US" sz="2000" i="1" kern="0" dirty="0">
                <a:effectLst/>
                <a:latin typeface="Calibri" panose="020F0502020204030204" pitchFamily="34" charset="0"/>
                <a:ea typeface="Times New Roman" panose="02020603050405020304" pitchFamily="18" charset="0"/>
                <a:cs typeface="Times New Roman" panose="02020603050405020304" pitchFamily="18" charset="0"/>
              </a:rPr>
              <a:t>it was</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 our sicknesses </a:t>
            </a:r>
            <a:r>
              <a:rPr lang="en-US" sz="2000" i="1" kern="0" dirty="0">
                <a:effectLst/>
                <a:latin typeface="Calibri" panose="020F0502020204030204" pitchFamily="34" charset="0"/>
                <a:ea typeface="Times New Roman" panose="02020603050405020304" pitchFamily="18" charset="0"/>
                <a:cs typeface="Times New Roman" panose="02020603050405020304" pitchFamily="18" charset="0"/>
              </a:rPr>
              <a:t>that</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 He Himself bore, and our pains </a:t>
            </a:r>
            <a:r>
              <a:rPr lang="en-US" sz="2000" i="1" kern="0" dirty="0">
                <a:effectLst/>
                <a:latin typeface="Calibri" panose="020F0502020204030204" pitchFamily="34" charset="0"/>
                <a:ea typeface="Times New Roman" panose="02020603050405020304" pitchFamily="18" charset="0"/>
                <a:cs typeface="Times New Roman" panose="02020603050405020304" pitchFamily="18" charset="0"/>
              </a:rPr>
              <a:t>that</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 He carried; Yet we ourselves assumed that He had been afflicted, struck down by God, and humiliated.  </a:t>
            </a: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5"/>
              </a:rPr>
              <a:t>5</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 But He was pierced for our offenses, He was crushed for our wrongdoings; The punishment for our well-being </a:t>
            </a:r>
            <a:r>
              <a:rPr lang="en-US" sz="2000" i="1" kern="0" dirty="0">
                <a:effectLst/>
                <a:latin typeface="Calibri" panose="020F0502020204030204" pitchFamily="34" charset="0"/>
                <a:ea typeface="Times New Roman" panose="02020603050405020304" pitchFamily="18" charset="0"/>
                <a:cs typeface="Times New Roman" panose="02020603050405020304" pitchFamily="18" charset="0"/>
              </a:rPr>
              <a:t>was laid</a:t>
            </a:r>
            <a:r>
              <a:rPr lang="en-US" sz="2000" kern="0" dirty="0">
                <a:effectLst/>
                <a:latin typeface="Calibri" panose="020F0502020204030204" pitchFamily="34" charset="0"/>
                <a:ea typeface="Times New Roman" panose="02020603050405020304" pitchFamily="18" charset="0"/>
                <a:cs typeface="Times New Roman" panose="02020603050405020304" pitchFamily="18" charset="0"/>
              </a:rPr>
              <a:t> upon Him, And by His wounds we are healed.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5447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6</a:t>
            </a:r>
            <a:r>
              <a:rPr lang="en-US" sz="14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All of us, like sheep, have gone astray, each of us has turned to his own way; But the LORD has caused the wrongdoing of us all to fall on Him. </a:t>
            </a: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7</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He was oppressed and afflicted, Yet He did not open His mouth; Like a lamb that is led to slaughter, and like a sheep that is silent before its shearers, So He did not open His mouth. </a:t>
            </a:r>
            <a:r>
              <a:rPr lang="en-US" sz="1400" b="1"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8</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By oppression and judgment He was taken away; And as for His generation, who considered That He was cut off from the land of the living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for</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the wrongdoing of my people, to whom the blow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was due?</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9504566"/>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348</TotalTime>
  <Words>2638</Words>
  <Application>Microsoft Office PowerPoint</Application>
  <PresentationFormat>On-screen Show (4:3)</PresentationFormat>
  <Paragraphs>56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2024-03-26T20:25:57Z</dcterms:modified>
</cp:coreProperties>
</file>