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2" r:id="rId10"/>
    <p:sldId id="31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FA04E5C6-CCAD-4B11-BE16-5634BD48BACD}"/>
    <pc:docChg chg="custSel addSld delSld modSld">
      <pc:chgData name="James Young" userId="7f8d7c9cdb576883" providerId="LiveId" clId="{FA04E5C6-CCAD-4B11-BE16-5634BD48BACD}" dt="2024-05-01T18:53:56.104" v="348" actId="2696"/>
      <pc:docMkLst>
        <pc:docMk/>
      </pc:docMkLst>
      <pc:sldChg chg="modSp mod">
        <pc:chgData name="James Young" userId="7f8d7c9cdb576883" providerId="LiveId" clId="{FA04E5C6-CCAD-4B11-BE16-5634BD48BACD}" dt="2024-05-01T18:39:56.930" v="227" actId="255"/>
        <pc:sldMkLst>
          <pc:docMk/>
          <pc:sldMk cId="3741175804" sldId="310"/>
        </pc:sldMkLst>
        <pc:spChg chg="mod">
          <ac:chgData name="James Young" userId="7f8d7c9cdb576883" providerId="LiveId" clId="{FA04E5C6-CCAD-4B11-BE16-5634BD48BACD}" dt="2024-05-01T18:39:56.930" v="227" actId="255"/>
          <ac:spMkLst>
            <pc:docMk/>
            <pc:sldMk cId="3741175804" sldId="310"/>
            <ac:spMk id="3" creationId="{708276BC-A706-40B5-B51D-6AA00A059507}"/>
          </ac:spMkLst>
        </pc:spChg>
      </pc:sldChg>
      <pc:sldChg chg="del">
        <pc:chgData name="James Young" userId="7f8d7c9cdb576883" providerId="LiveId" clId="{FA04E5C6-CCAD-4B11-BE16-5634BD48BACD}" dt="2024-05-01T18:53:56.104" v="348" actId="2696"/>
        <pc:sldMkLst>
          <pc:docMk/>
          <pc:sldMk cId="2857862921" sldId="315"/>
        </pc:sldMkLst>
      </pc:sldChg>
      <pc:sldChg chg="modSp mod">
        <pc:chgData name="James Young" userId="7f8d7c9cdb576883" providerId="LiveId" clId="{FA04E5C6-CCAD-4B11-BE16-5634BD48BACD}" dt="2024-05-01T18:52:46.762" v="342" actId="20577"/>
        <pc:sldMkLst>
          <pc:docMk/>
          <pc:sldMk cId="2438453614" sldId="316"/>
        </pc:sldMkLst>
        <pc:spChg chg="mod">
          <ac:chgData name="James Young" userId="7f8d7c9cdb576883" providerId="LiveId" clId="{FA04E5C6-CCAD-4B11-BE16-5634BD48BACD}" dt="2024-05-01T18:52:46.762" v="342" actId="20577"/>
          <ac:spMkLst>
            <pc:docMk/>
            <pc:sldMk cId="2438453614" sldId="316"/>
            <ac:spMk id="3" creationId="{708276BC-A706-40B5-B51D-6AA00A059507}"/>
          </ac:spMkLst>
        </pc:spChg>
      </pc:sldChg>
      <pc:sldChg chg="modSp mod">
        <pc:chgData name="James Young" userId="7f8d7c9cdb576883" providerId="LiveId" clId="{FA04E5C6-CCAD-4B11-BE16-5634BD48BACD}" dt="2024-05-01T18:51:52.727" v="265" actId="255"/>
        <pc:sldMkLst>
          <pc:docMk/>
          <pc:sldMk cId="2029461572" sldId="317"/>
        </pc:sldMkLst>
        <pc:spChg chg="mod">
          <ac:chgData name="James Young" userId="7f8d7c9cdb576883" providerId="LiveId" clId="{FA04E5C6-CCAD-4B11-BE16-5634BD48BACD}" dt="2024-05-01T18:51:52.727" v="265" actId="255"/>
          <ac:spMkLst>
            <pc:docMk/>
            <pc:sldMk cId="2029461572" sldId="317"/>
            <ac:spMk id="3" creationId="{708276BC-A706-40B5-B51D-6AA00A059507}"/>
          </ac:spMkLst>
        </pc:spChg>
      </pc:sldChg>
      <pc:sldChg chg="modSp mod">
        <pc:chgData name="James Young" userId="7f8d7c9cdb576883" providerId="LiveId" clId="{FA04E5C6-CCAD-4B11-BE16-5634BD48BACD}" dt="2024-05-01T18:50:57.986" v="263" actId="20577"/>
        <pc:sldMkLst>
          <pc:docMk/>
          <pc:sldMk cId="2681046262" sldId="319"/>
        </pc:sldMkLst>
        <pc:spChg chg="mod">
          <ac:chgData name="James Young" userId="7f8d7c9cdb576883" providerId="LiveId" clId="{FA04E5C6-CCAD-4B11-BE16-5634BD48BACD}" dt="2024-05-01T18:50:57.986" v="263" actId="20577"/>
          <ac:spMkLst>
            <pc:docMk/>
            <pc:sldMk cId="2681046262" sldId="319"/>
            <ac:spMk id="3" creationId="{708276BC-A706-40B5-B51D-6AA00A059507}"/>
          </ac:spMkLst>
        </pc:spChg>
      </pc:sldChg>
      <pc:sldChg chg="modSp mod">
        <pc:chgData name="James Young" userId="7f8d7c9cdb576883" providerId="LiveId" clId="{FA04E5C6-CCAD-4B11-BE16-5634BD48BACD}" dt="2024-05-01T18:49:38.276" v="245" actId="20577"/>
        <pc:sldMkLst>
          <pc:docMk/>
          <pc:sldMk cId="912707575" sldId="320"/>
        </pc:sldMkLst>
        <pc:spChg chg="mod">
          <ac:chgData name="James Young" userId="7f8d7c9cdb576883" providerId="LiveId" clId="{FA04E5C6-CCAD-4B11-BE16-5634BD48BACD}" dt="2024-05-01T18:49:38.276" v="245" actId="20577"/>
          <ac:spMkLst>
            <pc:docMk/>
            <pc:sldMk cId="912707575" sldId="320"/>
            <ac:spMk id="3" creationId="{708276BC-A706-40B5-B51D-6AA00A059507}"/>
          </ac:spMkLst>
        </pc:spChg>
      </pc:sldChg>
      <pc:sldChg chg="modSp mod">
        <pc:chgData name="James Young" userId="7f8d7c9cdb576883" providerId="LiveId" clId="{FA04E5C6-CCAD-4B11-BE16-5634BD48BACD}" dt="2024-05-01T18:40:52.335" v="238" actId="20577"/>
        <pc:sldMkLst>
          <pc:docMk/>
          <pc:sldMk cId="3552266159" sldId="321"/>
        </pc:sldMkLst>
        <pc:spChg chg="mod">
          <ac:chgData name="James Young" userId="7f8d7c9cdb576883" providerId="LiveId" clId="{FA04E5C6-CCAD-4B11-BE16-5634BD48BACD}" dt="2024-05-01T18:40:52.335" v="238" actId="20577"/>
          <ac:spMkLst>
            <pc:docMk/>
            <pc:sldMk cId="3552266159" sldId="321"/>
            <ac:spMk id="3" creationId="{0D226855-EFA6-1799-FCC8-21C4783DD4AF}"/>
          </ac:spMkLst>
        </pc:spChg>
      </pc:sldChg>
      <pc:sldChg chg="modSp add mod">
        <pc:chgData name="James Young" userId="7f8d7c9cdb576883" providerId="LiveId" clId="{FA04E5C6-CCAD-4B11-BE16-5634BD48BACD}" dt="2024-05-01T18:53:43.434" v="347" actId="255"/>
        <pc:sldMkLst>
          <pc:docMk/>
          <pc:sldMk cId="4260207152" sldId="322"/>
        </pc:sldMkLst>
        <pc:spChg chg="mod">
          <ac:chgData name="James Young" userId="7f8d7c9cdb576883" providerId="LiveId" clId="{FA04E5C6-CCAD-4B11-BE16-5634BD48BACD}" dt="2024-05-01T18:53:43.434" v="347" actId="255"/>
          <ac:spMkLst>
            <pc:docMk/>
            <pc:sldMk cId="4260207152" sldId="322"/>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ALL  Are  Sinners!</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indent="0" algn="ctr">
              <a:lnSpc>
                <a:spcPct val="115000"/>
              </a:lnSpc>
              <a:spcBef>
                <a:spcPts val="0"/>
              </a:spcBef>
              <a:spcAft>
                <a:spcPts val="800"/>
              </a:spcAft>
              <a:buNone/>
            </a:pPr>
            <a:r>
              <a:rPr lang="en-US" sz="2400" b="1" kern="0" dirty="0">
                <a:effectLst/>
                <a:ea typeface="Times New Roman" panose="02020603050405020304" pitchFamily="18" charset="0"/>
                <a:cs typeface="Times New Roman" panose="02020603050405020304" pitchFamily="18" charset="0"/>
              </a:rPr>
              <a:t>ALL Are Sinners</a:t>
            </a:r>
            <a:endParaRPr lang="en-US" sz="2400" kern="100" dirty="0">
              <a:effectLst/>
              <a:ea typeface="Aptos" panose="020B0004020202020204" pitchFamily="34" charset="0"/>
              <a:cs typeface="Times New Roman" panose="02020603050405020304" pitchFamily="18" charset="0"/>
            </a:endParaRPr>
          </a:p>
          <a:p>
            <a:pPr marL="0" indent="0">
              <a:buNone/>
            </a:pPr>
            <a:r>
              <a:rPr lang="en-US" sz="2400" b="1" kern="0" dirty="0">
                <a:effectLst/>
                <a:ea typeface="Times New Roman" panose="02020603050405020304" pitchFamily="18" charset="0"/>
                <a:cs typeface="Times New Roman" panose="02020603050405020304" pitchFamily="18" charset="0"/>
              </a:rPr>
              <a:t>Rom 7:18 “</a:t>
            </a:r>
            <a:r>
              <a:rPr lang="en-US" sz="2400" kern="0" dirty="0">
                <a:effectLst/>
                <a:ea typeface="Times New Roman" panose="02020603050405020304" pitchFamily="18" charset="0"/>
                <a:cs typeface="Times New Roman" panose="02020603050405020304" pitchFamily="18" charset="0"/>
              </a:rPr>
              <a:t>For I know that nothing good dwells in me, that is, in my flesh. For I have the desire to do what is right, but not the ability to carry it out.” </a:t>
            </a:r>
          </a:p>
          <a:p>
            <a:pPr marL="0" indent="0">
              <a:buNone/>
            </a:pPr>
            <a:endParaRPr lang="en-US" sz="800" kern="100" dirty="0">
              <a:effectLst/>
              <a:ea typeface="Aptos" panose="020B0004020202020204" pitchFamily="34" charset="0"/>
              <a:cs typeface="Times New Roman" panose="02020603050405020304" pitchFamily="18" charset="0"/>
            </a:endParaRPr>
          </a:p>
          <a:p>
            <a:pPr marL="0" indent="0">
              <a:buNone/>
            </a:pPr>
            <a:r>
              <a:rPr lang="en-US" sz="2400" b="1" kern="0" dirty="0">
                <a:effectLst/>
                <a:ea typeface="Times New Roman" panose="02020603050405020304" pitchFamily="18" charset="0"/>
              </a:rPr>
              <a:t>Mark 7:15,16,18-23 </a:t>
            </a:r>
            <a:r>
              <a:rPr lang="en-US" sz="2400" kern="0" dirty="0">
                <a:effectLst/>
                <a:ea typeface="Times New Roman" panose="02020603050405020304" pitchFamily="18" charset="0"/>
              </a:rPr>
              <a:t>“There is nothing outside a person that by going into him can defile him, but the things that come out of a person are what defile him. . . . Do you not see that whatever goes into a person from outside cannot defile him, since it enters not his heart but his stomach, and is expelled?” (Thus he declared all foods clean). . . . “What comes out of a person is what defiles him. For from within, out of the heart of man, come evil thoughts, sexual immorality, theft, murder, adultery, coveting, wickedness, deceit, sensuality, envy, slander, pride, foolishness. </a:t>
            </a:r>
            <a:r>
              <a:rPr lang="en-US" sz="2400" b="1" kern="0" dirty="0">
                <a:effectLst/>
                <a:ea typeface="Times New Roman" panose="02020603050405020304" pitchFamily="18" charset="0"/>
              </a:rPr>
              <a:t>All these evil things come from within</a:t>
            </a:r>
            <a:r>
              <a:rPr lang="en-US" sz="2400" kern="0" dirty="0">
                <a:effectLst/>
                <a:ea typeface="Times New Roman" panose="02020603050405020304" pitchFamily="18" charset="0"/>
              </a:rPr>
              <a:t>, and they defile a person.”</a:t>
            </a:r>
            <a:endParaRPr lang="en-US" sz="24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lnSpcReduction="10000"/>
          </a:bodyPr>
          <a:lstStyle/>
          <a:p>
            <a:pPr marL="0" marR="0" indent="0">
              <a:lnSpc>
                <a:spcPct val="115000"/>
              </a:lnSpc>
              <a:spcBef>
                <a:spcPts val="0"/>
              </a:spcBef>
              <a:spcAft>
                <a:spcPts val="800"/>
              </a:spcAft>
              <a:buNone/>
            </a:pPr>
            <a:r>
              <a:rPr lang="en-US" sz="2400" b="1" kern="0" dirty="0">
                <a:effectLst/>
                <a:ea typeface="Times New Roman" panose="02020603050405020304" pitchFamily="18" charset="0"/>
                <a:cs typeface="Times New Roman" panose="02020603050405020304" pitchFamily="18" charset="0"/>
              </a:rPr>
              <a:t>Mtt 15:20</a:t>
            </a:r>
            <a:r>
              <a:rPr lang="en-US" sz="2400" kern="0" dirty="0">
                <a:effectLst/>
                <a:ea typeface="Times New Roman" panose="02020603050405020304" pitchFamily="18" charset="0"/>
                <a:cs typeface="Times New Roman" panose="02020603050405020304" pitchFamily="18" charset="0"/>
              </a:rPr>
              <a:t>  “These are the things which defile the man; but to eat with unwashed hands does not defile the man.” </a:t>
            </a:r>
            <a:r>
              <a:rPr lang="en-US" sz="2400" b="1" kern="0" dirty="0">
                <a:effectLst/>
                <a:ea typeface="Times New Roman" panose="02020603050405020304" pitchFamily="18" charset="0"/>
                <a:cs typeface="Times New Roman" panose="02020603050405020304" pitchFamily="18" charset="0"/>
              </a:rPr>
              <a:t>        </a:t>
            </a:r>
            <a:r>
              <a:rPr lang="en-US" sz="2400" kern="0" dirty="0">
                <a:effectLst/>
                <a:ea typeface="Times New Roman" panose="02020603050405020304" pitchFamily="18" charset="0"/>
                <a:cs typeface="Times New Roman" panose="02020603050405020304" pitchFamily="18" charset="0"/>
              </a:rPr>
              <a:t>  </a:t>
            </a:r>
          </a:p>
          <a:p>
            <a:pPr marL="0" marR="0" indent="0">
              <a:lnSpc>
                <a:spcPct val="115000"/>
              </a:lnSpc>
              <a:spcBef>
                <a:spcPts val="0"/>
              </a:spcBef>
              <a:spcAft>
                <a:spcPts val="800"/>
              </a:spcAft>
              <a:buNone/>
            </a:pPr>
            <a:r>
              <a:rPr lang="en-US" sz="2400" b="1" kern="0" dirty="0" err="1">
                <a:effectLst/>
                <a:ea typeface="Times New Roman" panose="02020603050405020304" pitchFamily="18" charset="0"/>
                <a:cs typeface="Times New Roman" panose="02020603050405020304" pitchFamily="18" charset="0"/>
              </a:rPr>
              <a:t>Jer</a:t>
            </a:r>
            <a:r>
              <a:rPr lang="en-US" sz="2400" b="1" kern="0" dirty="0">
                <a:effectLst/>
                <a:ea typeface="Times New Roman" panose="02020603050405020304" pitchFamily="18" charset="0"/>
                <a:cs typeface="Times New Roman" panose="02020603050405020304" pitchFamily="18" charset="0"/>
              </a:rPr>
              <a:t> 17:9 “</a:t>
            </a:r>
            <a:r>
              <a:rPr lang="en-US" sz="2400" kern="0" dirty="0">
                <a:effectLst/>
                <a:ea typeface="Times New Roman" panose="02020603050405020304" pitchFamily="18" charset="0"/>
                <a:cs typeface="Times New Roman" panose="02020603050405020304" pitchFamily="18" charset="0"/>
              </a:rPr>
              <a:t>The heart is more deceitful than all else and is desperately sick”.  </a:t>
            </a:r>
            <a:endParaRPr lang="en-US" sz="2400" kern="100" dirty="0">
              <a:effectLst/>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400" kern="0" dirty="0">
              <a:solidFill>
                <a:srgbClr val="00B050"/>
              </a:solidFill>
              <a:effectLst/>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800"/>
              </a:spcAft>
              <a:buNone/>
            </a:pPr>
            <a:r>
              <a:rPr lang="en-US" sz="2400" kern="0" dirty="0">
                <a:solidFill>
                  <a:srgbClr val="00B050"/>
                </a:solidFill>
                <a:effectLst/>
                <a:ea typeface="Times New Roman" panose="02020603050405020304" pitchFamily="18" charset="0"/>
                <a:cs typeface="Times New Roman" panose="02020603050405020304" pitchFamily="18" charset="0"/>
              </a:rPr>
              <a:t>Notice the sins of man recorded in    </a:t>
            </a:r>
            <a:r>
              <a:rPr lang="en-US" sz="2400" b="1" kern="0" dirty="0">
                <a:effectLst/>
                <a:ea typeface="Times New Roman" panose="02020603050405020304" pitchFamily="18" charset="0"/>
                <a:cs typeface="Times New Roman" panose="02020603050405020304" pitchFamily="18" charset="0"/>
              </a:rPr>
              <a:t>Rom 1:28-30 “</a:t>
            </a:r>
            <a:r>
              <a:rPr lang="en-US" sz="2400" kern="0" dirty="0">
                <a:effectLst/>
                <a:ea typeface="Times New Roman" panose="02020603050405020304" pitchFamily="18" charset="0"/>
                <a:cs typeface="Times New Roman" panose="02020603050405020304" pitchFamily="18" charset="0"/>
              </a:rPr>
              <a:t>And just as they did not see fit to acknowledge God any longer, God gave them over to a depraved mind, to do these things which are not proper, being filled with all unrighteousness, wicked, greed, evil; full of envy, murder, strife, deceit, malice,; they are gossips, slanderers, haters of God, insolent, arrogant, boastful, inventors of evil, disobedient to parents, without understanding, untrustworthy, unloving unmerciful”.</a:t>
            </a:r>
            <a:endParaRPr lang="en-US" sz="2400" kern="100" dirty="0">
              <a:effectLst/>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ea typeface="Times New Roman" panose="02020603050405020304" pitchFamily="18" charset="0"/>
                <a:cs typeface="Times New Roman" panose="02020603050405020304" pitchFamily="18" charset="0"/>
              </a:rPr>
              <a:t>Mtt 7:9-11</a:t>
            </a:r>
            <a:r>
              <a:rPr lang="en-US" sz="2400" kern="0" dirty="0">
                <a:effectLst/>
                <a:ea typeface="Times New Roman" panose="02020603050405020304" pitchFamily="18" charset="0"/>
                <a:cs typeface="Times New Roman" panose="02020603050405020304" pitchFamily="18" charset="0"/>
              </a:rPr>
              <a:t> “Or which one of you, if his son asks him for bread, will give him a stone? Or if he asks for a fish, will give him a serpent? </a:t>
            </a:r>
            <a:r>
              <a:rPr lang="en-US" sz="2400" b="1" kern="0" dirty="0">
                <a:effectLst/>
                <a:ea typeface="Times New Roman" panose="02020603050405020304" pitchFamily="18" charset="0"/>
                <a:cs typeface="Times New Roman" panose="02020603050405020304" pitchFamily="18" charset="0"/>
              </a:rPr>
              <a:t>If you then, who are evil</a:t>
            </a:r>
            <a:r>
              <a:rPr lang="en-US" sz="2400" kern="0" dirty="0">
                <a:effectLst/>
                <a:ea typeface="Times New Roman" panose="02020603050405020304" pitchFamily="18" charset="0"/>
                <a:cs typeface="Times New Roman" panose="02020603050405020304" pitchFamily="18" charset="0"/>
              </a:rPr>
              <a:t>, know how to give good gifts to your children, how much more will your Father who is in heaven give good things to those who ask him!”</a:t>
            </a:r>
            <a:endParaRPr lang="en-US" sz="2400"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ea typeface="Times New Roman" panose="02020603050405020304" pitchFamily="18" charset="0"/>
              </a:rPr>
              <a:t>Luke 18:9 “</a:t>
            </a:r>
            <a:r>
              <a:rPr lang="en-US" sz="2400" kern="0" dirty="0">
                <a:effectLst/>
                <a:ea typeface="Times New Roman" panose="02020603050405020304" pitchFamily="18" charset="0"/>
              </a:rPr>
              <a:t>And He also told this parable to some people who trusted in themselves that they were righteous and viewed others with contempt.”</a:t>
            </a:r>
            <a:endParaRPr lang="en-US" sz="2400"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1 Peter 3:18 “</a:t>
            </a:r>
            <a:r>
              <a:rPr lang="en-US" sz="2400" kern="0" dirty="0">
                <a:effectLst/>
                <a:latin typeface="Calibri" panose="020F0502020204030204" pitchFamily="34" charset="0"/>
                <a:ea typeface="Times New Roman" panose="02020603050405020304" pitchFamily="18" charset="0"/>
              </a:rPr>
              <a:t>For Christ also suffered once for sins, the righteous for the unrighteous, that He might bring us to God, being put to death in the flesh but made alive in the spirit.”      </a:t>
            </a: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Col 2:13.14 “</a:t>
            </a:r>
            <a:r>
              <a:rPr lang="en-US" sz="2400" dirty="0">
                <a:effectLst/>
                <a:latin typeface="Calibri" panose="020F0502020204030204" pitchFamily="34" charset="0"/>
                <a:ea typeface="Aptos" panose="020B0004020202020204" pitchFamily="34" charset="0"/>
              </a:rPr>
              <a:t>When you were dead in your sins and in the uncircumcision of your flesh, God made you alive with Christ. He forgave us all our sins, having canceled the charge of our legal indebtedness, which stood against us and condemned us; He has taken it away, nailing it to the cross.”  </a:t>
            </a:r>
          </a:p>
          <a:p>
            <a:pPr marL="0" indent="0">
              <a:lnSpc>
                <a:spcPct val="107000"/>
              </a:lnSpc>
              <a:spcBef>
                <a:spcPts val="0"/>
              </a:spcBef>
              <a:spcAft>
                <a:spcPts val="600"/>
              </a:spcAft>
              <a:buNone/>
            </a:pPr>
            <a:endParaRPr lang="en-US" sz="1000" dirty="0">
              <a:effectLst/>
              <a:latin typeface="Calibri" panose="020F0502020204030204" pitchFamily="34" charset="0"/>
              <a:ea typeface="Aptos" panose="020B0004020202020204" pitchFamily="34" charset="0"/>
            </a:endParaRPr>
          </a:p>
          <a:p>
            <a:pPr marL="0" indent="0">
              <a:lnSpc>
                <a:spcPct val="107000"/>
              </a:lnSpc>
              <a:spcBef>
                <a:spcPts val="0"/>
              </a:spcBef>
              <a:spcAft>
                <a:spcPts val="600"/>
              </a:spcAft>
              <a:buNone/>
            </a:pPr>
            <a:r>
              <a:rPr lang="en-US" sz="2400" dirty="0">
                <a:solidFill>
                  <a:srgbClr val="00B050"/>
                </a:solidFill>
                <a:effectLst/>
                <a:latin typeface="Calibri" panose="020F0502020204030204" pitchFamily="34" charset="0"/>
                <a:ea typeface="Aptos" panose="020B0004020202020204" pitchFamily="34" charset="0"/>
              </a:rPr>
              <a:t>An angel tells Joseph about Mary’s pregnancy: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Mtt 1:21 “</a:t>
            </a:r>
            <a:r>
              <a:rPr lang="en-US" sz="2400" dirty="0">
                <a:effectLst/>
                <a:latin typeface="Calibri" panose="020F0502020204030204" pitchFamily="34" charset="0"/>
                <a:ea typeface="Aptos" panose="020B0004020202020204" pitchFamily="34" charset="0"/>
              </a:rPr>
              <a:t>She will bear a Son; and you shall call His name Jesus, for He will save His people from their sins.”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Acts 17:30</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“Therefore having overlooked the times of ignorance, God is now declaring to men that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all people everywhere should repent</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Acts 2:37,38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Now when they heard this, they were pierced to the heart and said, ‘Brethren, what shall we do?’ Peter said,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Repent and be baptized in the name of Jesus Christ’</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2 Cor 7:10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For the sorrow that is according to the will of God produces a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repentance without regret</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leading to salvation”.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 4:22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You were taught, with regard to your former way of life, to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put off your old self</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which is being corrupted by its deceitful desires.”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r>
              <a:rPr lang="en-US" sz="2400" b="1" dirty="0">
                <a:effectLst/>
                <a:ea typeface="Times New Roman" panose="02020603050405020304" pitchFamily="18" charset="0"/>
              </a:rPr>
              <a:t>2 Cor 5:21 “</a:t>
            </a:r>
            <a:r>
              <a:rPr lang="en-US" sz="2400" dirty="0">
                <a:effectLst/>
                <a:ea typeface="Times New Roman" panose="02020603050405020304" pitchFamily="18" charset="0"/>
              </a:rPr>
              <a:t>He made Him who knew no sin to be sin on our behalf, so that </a:t>
            </a:r>
            <a:r>
              <a:rPr lang="en-US" sz="2400" b="1" dirty="0">
                <a:effectLst/>
                <a:ea typeface="Times New Roman" panose="02020603050405020304" pitchFamily="18" charset="0"/>
              </a:rPr>
              <a:t>we might become the righteousness of God</a:t>
            </a:r>
            <a:r>
              <a:rPr lang="en-US" sz="2400" dirty="0">
                <a:effectLst/>
                <a:ea typeface="Times New Roman" panose="02020603050405020304" pitchFamily="18" charset="0"/>
              </a:rPr>
              <a:t> in Him.” </a:t>
            </a:r>
            <a:r>
              <a:rPr lang="en-US" sz="2400" dirty="0">
                <a:solidFill>
                  <a:srgbClr val="00B050"/>
                </a:solidFill>
                <a:effectLst/>
                <a:ea typeface="Times New Roman" panose="02020603050405020304" pitchFamily="18" charset="0"/>
              </a:rPr>
              <a:t>We become a symbol of God’s righteousness in our lives.</a:t>
            </a:r>
            <a:endParaRPr lang="en-US" sz="2400" dirty="0">
              <a:effectLst/>
              <a:ea typeface="Times New Roman" panose="02020603050405020304" pitchFamily="18" charset="0"/>
            </a:endParaRPr>
          </a:p>
          <a:p>
            <a:pPr marL="0" marR="0"/>
            <a:r>
              <a:rPr lang="en-US" sz="2400" b="1" dirty="0">
                <a:effectLst/>
                <a:ea typeface="Times New Roman" panose="02020603050405020304" pitchFamily="18" charset="0"/>
              </a:rPr>
              <a:t>2 Peter 2:24 “</a:t>
            </a:r>
            <a:r>
              <a:rPr lang="en-US" sz="2400" dirty="0">
                <a:effectLst/>
                <a:ea typeface="Times New Roman" panose="02020603050405020304" pitchFamily="18" charset="0"/>
              </a:rPr>
              <a:t>and He Himself bore our sins in His body on the cross, so that </a:t>
            </a:r>
            <a:r>
              <a:rPr lang="en-US" sz="2400" b="1" dirty="0">
                <a:effectLst/>
                <a:ea typeface="Times New Roman" panose="02020603050405020304" pitchFamily="18" charset="0"/>
              </a:rPr>
              <a:t>we might die to sin</a:t>
            </a:r>
            <a:r>
              <a:rPr lang="en-US" sz="2400" dirty="0">
                <a:effectLst/>
                <a:ea typeface="Times New Roman" panose="02020603050405020304" pitchFamily="18" charset="0"/>
              </a:rPr>
              <a:t> and </a:t>
            </a:r>
            <a:r>
              <a:rPr lang="en-US" sz="2400" b="1" dirty="0">
                <a:effectLst/>
                <a:ea typeface="Times New Roman" panose="02020603050405020304" pitchFamily="18" charset="0"/>
              </a:rPr>
              <a:t>live to righteousness</a:t>
            </a:r>
            <a:r>
              <a:rPr lang="en-US" sz="2400" dirty="0">
                <a:effectLst/>
                <a:ea typeface="Times New Roman" panose="02020603050405020304" pitchFamily="18" charset="0"/>
              </a:rPr>
              <a:t>; for by His wounds, you were healed.” </a:t>
            </a:r>
          </a:p>
          <a:p>
            <a:pPr marL="0" marR="0">
              <a:lnSpc>
                <a:spcPct val="115000"/>
              </a:lnSpc>
              <a:spcBef>
                <a:spcPts val="0"/>
              </a:spcBef>
              <a:spcAft>
                <a:spcPts val="800"/>
              </a:spcAft>
            </a:pPr>
            <a:r>
              <a:rPr lang="en-US" sz="2400" b="1" kern="0" dirty="0">
                <a:effectLst/>
                <a:ea typeface="Times New Roman" panose="02020603050405020304" pitchFamily="18" charset="0"/>
                <a:cs typeface="Times New Roman" panose="02020603050405020304" pitchFamily="18" charset="0"/>
              </a:rPr>
              <a:t>Acts 26:19,20 “</a:t>
            </a:r>
            <a:r>
              <a:rPr lang="en-US" sz="2400" kern="0" dirty="0">
                <a:effectLst/>
                <a:ea typeface="Times New Roman" panose="02020603050405020304" pitchFamily="18" charset="0"/>
                <a:cs typeface="Times New Roman" panose="02020603050405020304" pitchFamily="18" charset="0"/>
              </a:rPr>
              <a:t>So, King Agrippa, I did not prove disobedient to the heavenly vision, but kept declaring both to those of Damascus first, and also at Jerusalem and then throughout all the region of Judea, and even to the Gentiles, that              </a:t>
            </a:r>
            <a:r>
              <a:rPr lang="en-US" sz="2400" b="1" kern="0" dirty="0">
                <a:effectLst/>
                <a:ea typeface="Times New Roman" panose="02020603050405020304" pitchFamily="18" charset="0"/>
                <a:cs typeface="Times New Roman" panose="02020603050405020304" pitchFamily="18" charset="0"/>
              </a:rPr>
              <a:t>they should repent   and   turn to God, performing deeds appropriate to repentance.” </a:t>
            </a:r>
            <a:endParaRPr lang="en-US" sz="2400"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Rom 6:6-8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knowing this, that our old self was crucified with Him, in order that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our body of sin might be done away with,</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so that we would no longer be slaves to sin; for he who has died is freed from sin. Now if we have died with Christ, we believe that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we shall also live with Him.</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t>
            </a:r>
          </a:p>
          <a:p>
            <a:pPr marL="0" marR="0" indent="0">
              <a:lnSpc>
                <a:spcPct val="115000"/>
              </a:lnSpc>
              <a:spcBef>
                <a:spcPts val="0"/>
              </a:spcBef>
              <a:spcAft>
                <a:spcPts val="800"/>
              </a:spcAft>
              <a:buNone/>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Col 3:1-3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Therefore, if you have been raised up with Christ,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keep seeking the things above</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where Christ is, seated at the right hand of God.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Set your mind on the things above,</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not on things that are on earth. For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you have died and your life is hidden with Christ in God.”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0207152"/>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346</TotalTime>
  <Words>994</Words>
  <Application>Microsoft Office PowerPoint</Application>
  <PresentationFormat>On-screen Show (4:3)</PresentationFormat>
  <Paragraphs>37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2024-05-01T18:53:59Z</dcterms:modified>
</cp:coreProperties>
</file>