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24" r:id="rId9"/>
    <p:sldId id="323" r:id="rId10"/>
    <p:sldId id="322" r:id="rId11"/>
    <p:sldId id="316" r:id="rId12"/>
    <p:sldId id="327" r:id="rId13"/>
    <p:sldId id="326" r:id="rId14"/>
    <p:sldId id="325" r:id="rId15"/>
    <p:sldId id="31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98208F80-33B8-49A0-ADE3-AF88CBEBE4F2}"/>
    <pc:docChg chg="undo custSel addSld delSld modSld">
      <pc:chgData name="James Young" userId="7f8d7c9cdb576883" providerId="LiveId" clId="{98208F80-33B8-49A0-ADE3-AF88CBEBE4F2}" dt="2024-05-30T21:07:44.519" v="923" actId="2696"/>
      <pc:docMkLst>
        <pc:docMk/>
      </pc:docMkLst>
      <pc:sldChg chg="modSp mod">
        <pc:chgData name="James Young" userId="7f8d7c9cdb576883" providerId="LiveId" clId="{98208F80-33B8-49A0-ADE3-AF88CBEBE4F2}" dt="2024-05-30T20:47:23.490" v="84" actId="20577"/>
        <pc:sldMkLst>
          <pc:docMk/>
          <pc:sldMk cId="2838560389" sldId="296"/>
        </pc:sldMkLst>
        <pc:spChg chg="mod">
          <ac:chgData name="James Young" userId="7f8d7c9cdb576883" providerId="LiveId" clId="{98208F80-33B8-49A0-ADE3-AF88CBEBE4F2}" dt="2024-05-30T20:47:23.490" v="84" actId="20577"/>
          <ac:spMkLst>
            <pc:docMk/>
            <pc:sldMk cId="2838560389" sldId="296"/>
            <ac:spMk id="3" creationId="{708276BC-A706-40B5-B51D-6AA00A059507}"/>
          </ac:spMkLst>
        </pc:spChg>
      </pc:sldChg>
      <pc:sldChg chg="modSp mod">
        <pc:chgData name="James Young" userId="7f8d7c9cdb576883" providerId="LiveId" clId="{98208F80-33B8-49A0-ADE3-AF88CBEBE4F2}" dt="2024-05-30T20:48:07.976" v="87" actId="255"/>
        <pc:sldMkLst>
          <pc:docMk/>
          <pc:sldMk cId="3741175804" sldId="310"/>
        </pc:sldMkLst>
        <pc:spChg chg="mod">
          <ac:chgData name="James Young" userId="7f8d7c9cdb576883" providerId="LiveId" clId="{98208F80-33B8-49A0-ADE3-AF88CBEBE4F2}" dt="2024-05-30T20:48:07.976" v="87" actId="255"/>
          <ac:spMkLst>
            <pc:docMk/>
            <pc:sldMk cId="3741175804" sldId="310"/>
            <ac:spMk id="3" creationId="{708276BC-A706-40B5-B51D-6AA00A059507}"/>
          </ac:spMkLst>
        </pc:spChg>
      </pc:sldChg>
      <pc:sldChg chg="modSp del mod">
        <pc:chgData name="James Young" userId="7f8d7c9cdb576883" providerId="LiveId" clId="{98208F80-33B8-49A0-ADE3-AF88CBEBE4F2}" dt="2024-05-30T21:07:44.519" v="923" actId="2696"/>
        <pc:sldMkLst>
          <pc:docMk/>
          <pc:sldMk cId="2857862921" sldId="315"/>
        </pc:sldMkLst>
        <pc:spChg chg="mod">
          <ac:chgData name="James Young" userId="7f8d7c9cdb576883" providerId="LiveId" clId="{98208F80-33B8-49A0-ADE3-AF88CBEBE4F2}" dt="2024-05-30T21:07:04.256" v="922"/>
          <ac:spMkLst>
            <pc:docMk/>
            <pc:sldMk cId="2857862921" sldId="315"/>
            <ac:spMk id="3" creationId="{708276BC-A706-40B5-B51D-6AA00A059507}"/>
          </ac:spMkLst>
        </pc:spChg>
      </pc:sldChg>
      <pc:sldChg chg="modSp mod">
        <pc:chgData name="James Young" userId="7f8d7c9cdb576883" providerId="LiveId" clId="{98208F80-33B8-49A0-ADE3-AF88CBEBE4F2}" dt="2024-05-30T21:04:16.442" v="896" actId="113"/>
        <pc:sldMkLst>
          <pc:docMk/>
          <pc:sldMk cId="2438453614" sldId="316"/>
        </pc:sldMkLst>
        <pc:spChg chg="mod">
          <ac:chgData name="James Young" userId="7f8d7c9cdb576883" providerId="LiveId" clId="{98208F80-33B8-49A0-ADE3-AF88CBEBE4F2}" dt="2024-05-30T21:04:16.442" v="896" actId="113"/>
          <ac:spMkLst>
            <pc:docMk/>
            <pc:sldMk cId="2438453614" sldId="316"/>
            <ac:spMk id="3" creationId="{708276BC-A706-40B5-B51D-6AA00A059507}"/>
          </ac:spMkLst>
        </pc:spChg>
      </pc:sldChg>
      <pc:sldChg chg="modSp mod">
        <pc:chgData name="James Young" userId="7f8d7c9cdb576883" providerId="LiveId" clId="{98208F80-33B8-49A0-ADE3-AF88CBEBE4F2}" dt="2024-05-30T20:55:15.610" v="211" actId="27636"/>
        <pc:sldMkLst>
          <pc:docMk/>
          <pc:sldMk cId="2029461572" sldId="317"/>
        </pc:sldMkLst>
        <pc:spChg chg="mod">
          <ac:chgData name="James Young" userId="7f8d7c9cdb576883" providerId="LiveId" clId="{98208F80-33B8-49A0-ADE3-AF88CBEBE4F2}" dt="2024-05-30T20:55:15.610" v="211" actId="27636"/>
          <ac:spMkLst>
            <pc:docMk/>
            <pc:sldMk cId="2029461572" sldId="317"/>
            <ac:spMk id="3" creationId="{708276BC-A706-40B5-B51D-6AA00A059507}"/>
          </ac:spMkLst>
        </pc:spChg>
      </pc:sldChg>
      <pc:sldChg chg="modSp mod">
        <pc:chgData name="James Young" userId="7f8d7c9cdb576883" providerId="LiveId" clId="{98208F80-33B8-49A0-ADE3-AF88CBEBE4F2}" dt="2024-05-30T20:53:27.935" v="194" actId="20577"/>
        <pc:sldMkLst>
          <pc:docMk/>
          <pc:sldMk cId="2681046262" sldId="319"/>
        </pc:sldMkLst>
        <pc:spChg chg="mod">
          <ac:chgData name="James Young" userId="7f8d7c9cdb576883" providerId="LiveId" clId="{98208F80-33B8-49A0-ADE3-AF88CBEBE4F2}" dt="2024-05-30T20:53:27.935" v="194" actId="20577"/>
          <ac:spMkLst>
            <pc:docMk/>
            <pc:sldMk cId="2681046262" sldId="319"/>
            <ac:spMk id="3" creationId="{708276BC-A706-40B5-B51D-6AA00A059507}"/>
          </ac:spMkLst>
        </pc:spChg>
      </pc:sldChg>
      <pc:sldChg chg="modSp mod">
        <pc:chgData name="James Young" userId="7f8d7c9cdb576883" providerId="LiveId" clId="{98208F80-33B8-49A0-ADE3-AF88CBEBE4F2}" dt="2024-05-30T20:52:06.625" v="173" actId="20577"/>
        <pc:sldMkLst>
          <pc:docMk/>
          <pc:sldMk cId="912707575" sldId="320"/>
        </pc:sldMkLst>
        <pc:spChg chg="mod">
          <ac:chgData name="James Young" userId="7f8d7c9cdb576883" providerId="LiveId" clId="{98208F80-33B8-49A0-ADE3-AF88CBEBE4F2}" dt="2024-05-30T20:52:06.625" v="173" actId="20577"/>
          <ac:spMkLst>
            <pc:docMk/>
            <pc:sldMk cId="912707575" sldId="320"/>
            <ac:spMk id="3" creationId="{708276BC-A706-40B5-B51D-6AA00A059507}"/>
          </ac:spMkLst>
        </pc:spChg>
      </pc:sldChg>
      <pc:sldChg chg="modSp mod">
        <pc:chgData name="James Young" userId="7f8d7c9cdb576883" providerId="LiveId" clId="{98208F80-33B8-49A0-ADE3-AF88CBEBE4F2}" dt="2024-05-30T20:49:37.252" v="130" actId="20577"/>
        <pc:sldMkLst>
          <pc:docMk/>
          <pc:sldMk cId="3552266159" sldId="321"/>
        </pc:sldMkLst>
        <pc:spChg chg="mod">
          <ac:chgData name="James Young" userId="7f8d7c9cdb576883" providerId="LiveId" clId="{98208F80-33B8-49A0-ADE3-AF88CBEBE4F2}" dt="2024-05-30T20:49:37.252" v="130" actId="20577"/>
          <ac:spMkLst>
            <pc:docMk/>
            <pc:sldMk cId="3552266159" sldId="321"/>
            <ac:spMk id="3" creationId="{0D226855-EFA6-1799-FCC8-21C4783DD4AF}"/>
          </ac:spMkLst>
        </pc:spChg>
      </pc:sldChg>
      <pc:sldChg chg="modSp add mod">
        <pc:chgData name="James Young" userId="7f8d7c9cdb576883" providerId="LiveId" clId="{98208F80-33B8-49A0-ADE3-AF88CBEBE4F2}" dt="2024-05-30T20:58:40.914" v="274" actId="20577"/>
        <pc:sldMkLst>
          <pc:docMk/>
          <pc:sldMk cId="2032524627" sldId="322"/>
        </pc:sldMkLst>
        <pc:spChg chg="mod">
          <ac:chgData name="James Young" userId="7f8d7c9cdb576883" providerId="LiveId" clId="{98208F80-33B8-49A0-ADE3-AF88CBEBE4F2}" dt="2024-05-30T20:58:40.914" v="274" actId="20577"/>
          <ac:spMkLst>
            <pc:docMk/>
            <pc:sldMk cId="2032524627" sldId="322"/>
            <ac:spMk id="3" creationId="{708276BC-A706-40B5-B51D-6AA00A059507}"/>
          </ac:spMkLst>
        </pc:spChg>
      </pc:sldChg>
      <pc:sldChg chg="modSp add mod">
        <pc:chgData name="James Young" userId="7f8d7c9cdb576883" providerId="LiveId" clId="{98208F80-33B8-49A0-ADE3-AF88CBEBE4F2}" dt="2024-05-30T20:56:14.257" v="215" actId="21"/>
        <pc:sldMkLst>
          <pc:docMk/>
          <pc:sldMk cId="3562481604" sldId="323"/>
        </pc:sldMkLst>
        <pc:spChg chg="mod">
          <ac:chgData name="James Young" userId="7f8d7c9cdb576883" providerId="LiveId" clId="{98208F80-33B8-49A0-ADE3-AF88CBEBE4F2}" dt="2024-05-30T20:56:14.257" v="215" actId="21"/>
          <ac:spMkLst>
            <pc:docMk/>
            <pc:sldMk cId="3562481604" sldId="323"/>
            <ac:spMk id="3" creationId="{708276BC-A706-40B5-B51D-6AA00A059507}"/>
          </ac:spMkLst>
        </pc:spChg>
      </pc:sldChg>
      <pc:sldChg chg="modSp add mod">
        <pc:chgData name="James Young" userId="7f8d7c9cdb576883" providerId="LiveId" clId="{98208F80-33B8-49A0-ADE3-AF88CBEBE4F2}" dt="2024-05-30T20:56:32.072" v="219" actId="20577"/>
        <pc:sldMkLst>
          <pc:docMk/>
          <pc:sldMk cId="1616175007" sldId="324"/>
        </pc:sldMkLst>
        <pc:spChg chg="mod">
          <ac:chgData name="James Young" userId="7f8d7c9cdb576883" providerId="LiveId" clId="{98208F80-33B8-49A0-ADE3-AF88CBEBE4F2}" dt="2024-05-30T20:56:32.072" v="219" actId="20577"/>
          <ac:spMkLst>
            <pc:docMk/>
            <pc:sldMk cId="1616175007" sldId="324"/>
            <ac:spMk id="3" creationId="{708276BC-A706-40B5-B51D-6AA00A059507}"/>
          </ac:spMkLst>
        </pc:spChg>
      </pc:sldChg>
      <pc:sldChg chg="modSp add mod">
        <pc:chgData name="James Young" userId="7f8d7c9cdb576883" providerId="LiveId" clId="{98208F80-33B8-49A0-ADE3-AF88CBEBE4F2}" dt="2024-05-30T21:06:19.580" v="912"/>
        <pc:sldMkLst>
          <pc:docMk/>
          <pc:sldMk cId="3783027284" sldId="325"/>
        </pc:sldMkLst>
        <pc:spChg chg="mod">
          <ac:chgData name="James Young" userId="7f8d7c9cdb576883" providerId="LiveId" clId="{98208F80-33B8-49A0-ADE3-AF88CBEBE4F2}" dt="2024-05-30T21:06:19.580" v="912"/>
          <ac:spMkLst>
            <pc:docMk/>
            <pc:sldMk cId="3783027284" sldId="325"/>
            <ac:spMk id="3" creationId="{708276BC-A706-40B5-B51D-6AA00A059507}"/>
          </ac:spMkLst>
        </pc:spChg>
      </pc:sldChg>
      <pc:sldChg chg="modSp add mod">
        <pc:chgData name="James Young" userId="7f8d7c9cdb576883" providerId="LiveId" clId="{98208F80-33B8-49A0-ADE3-AF88CBEBE4F2}" dt="2024-05-30T21:06:48.445" v="920" actId="255"/>
        <pc:sldMkLst>
          <pc:docMk/>
          <pc:sldMk cId="1255559264" sldId="326"/>
        </pc:sldMkLst>
        <pc:spChg chg="mod">
          <ac:chgData name="James Young" userId="7f8d7c9cdb576883" providerId="LiveId" clId="{98208F80-33B8-49A0-ADE3-AF88CBEBE4F2}" dt="2024-05-30T21:06:48.445" v="920" actId="255"/>
          <ac:spMkLst>
            <pc:docMk/>
            <pc:sldMk cId="1255559264" sldId="326"/>
            <ac:spMk id="3" creationId="{708276BC-A706-40B5-B51D-6AA00A059507}"/>
          </ac:spMkLst>
        </pc:spChg>
      </pc:sldChg>
      <pc:sldChg chg="modSp add mod">
        <pc:chgData name="James Young" userId="7f8d7c9cdb576883" providerId="LiveId" clId="{98208F80-33B8-49A0-ADE3-AF88CBEBE4F2}" dt="2024-05-30T21:05:26.604" v="909" actId="20577"/>
        <pc:sldMkLst>
          <pc:docMk/>
          <pc:sldMk cId="1204365648" sldId="327"/>
        </pc:sldMkLst>
        <pc:spChg chg="mod">
          <ac:chgData name="James Young" userId="7f8d7c9cdb576883" providerId="LiveId" clId="{98208F80-33B8-49A0-ADE3-AF88CBEBE4F2}" dt="2024-05-30T21:05:26.604" v="909" actId="20577"/>
          <ac:spMkLst>
            <pc:docMk/>
            <pc:sldMk cId="1204365648"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5/30/2024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gn="ctr">
              <a:lnSpc>
                <a:spcPct val="105000"/>
              </a:lnSpc>
              <a:spcBef>
                <a:spcPts val="0"/>
              </a:spcBef>
              <a:spcAft>
                <a:spcPts val="800"/>
              </a:spcAft>
              <a:buNone/>
            </a:pPr>
            <a:r>
              <a:rPr lang="en-US" sz="2400" dirty="0">
                <a:effectLst/>
                <a:ea typeface="Aptos" panose="020B0004020202020204" pitchFamily="34" charset="0"/>
                <a:cs typeface="Times New Roman" panose="02020603050405020304" pitchFamily="18" charset="0"/>
              </a:rPr>
              <a:t>3. OUR PURPOSE is to do the will of the Father -                    and attend to the needs of the moment. </a:t>
            </a:r>
            <a:endParaRPr lang="en-US" sz="2400" dirty="0">
              <a:ea typeface="Aptos" panose="020B000402020202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rabicPeriod"/>
            </a:pPr>
            <a:endParaRPr lang="en-US" sz="1100" b="1"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5000"/>
              </a:lnSpc>
              <a:spcBef>
                <a:spcPts val="0"/>
              </a:spcBef>
              <a:spcAft>
                <a:spcPts val="800"/>
              </a:spcAft>
              <a:buNone/>
            </a:pPr>
            <a:r>
              <a:rPr lang="en-US" sz="2400" b="1" dirty="0">
                <a:latin typeface="Aptos" panose="020B0004020202020204" pitchFamily="34" charset="0"/>
                <a:ea typeface="Aptos" panose="020B0004020202020204" pitchFamily="34" charset="0"/>
                <a:cs typeface="Times New Roman" panose="02020603050405020304" pitchFamily="18" charset="0"/>
              </a:rPr>
              <a:t>a. </a:t>
            </a:r>
            <a:r>
              <a:rPr lang="en-US" sz="2400" b="1" dirty="0">
                <a:effectLst/>
                <a:latin typeface="Calibri" panose="020F0502020204030204" pitchFamily="34" charset="0"/>
                <a:ea typeface="Aptos" panose="020B0004020202020204" pitchFamily="34" charset="0"/>
                <a:cs typeface="Times New Roman" panose="02020603050405020304" pitchFamily="18" charset="0"/>
              </a:rPr>
              <a:t>Luke 19:10 “</a:t>
            </a:r>
            <a:r>
              <a:rPr lang="en-US" sz="2400" dirty="0">
                <a:effectLst/>
                <a:latin typeface="Aptos" panose="020B0004020202020204" pitchFamily="34" charset="0"/>
                <a:ea typeface="Aptos" panose="020B0004020202020204" pitchFamily="34" charset="0"/>
                <a:cs typeface="Times New Roman" panose="02020603050405020304" pitchFamily="18" charset="0"/>
              </a:rPr>
              <a:t>For the Son of Man came to seek and to save the lost.”               </a:t>
            </a:r>
            <a:r>
              <a:rPr lang="en-US" sz="2400" b="1" dirty="0">
                <a:effectLst/>
                <a:latin typeface="Aptos" panose="020B0004020202020204" pitchFamily="34" charset="0"/>
                <a:ea typeface="Aptos" panose="020B0004020202020204" pitchFamily="34" charset="0"/>
                <a:cs typeface="Times New Roman" panose="02020603050405020304" pitchFamily="18" charset="0"/>
              </a:rPr>
              <a:t>Luke 5:30-32 “</a:t>
            </a:r>
            <a:r>
              <a:rPr lang="en-US" sz="2400" dirty="0">
                <a:effectLst/>
                <a:latin typeface="Aptos" panose="020B0004020202020204" pitchFamily="34" charset="0"/>
                <a:ea typeface="Aptos" panose="020B0004020202020204" pitchFamily="34" charset="0"/>
                <a:cs typeface="Times New Roman" panose="02020603050405020304" pitchFamily="18" charset="0"/>
              </a:rPr>
              <a:t>The Pharisees and their scribes began grumbling at His disciples, saying, ‘Why do you eat and drink with the tax collectors and sinners?’ Jesus answered them, ‘It is not those who are well who need a physician, but those who are sick. I have not come to call the righteous but sinners to repentance.”</a:t>
            </a:r>
          </a:p>
          <a:p>
            <a:pPr marL="0" indent="0">
              <a:buNone/>
            </a:pPr>
            <a:r>
              <a:rPr lang="en-US" sz="2400" b="1" kern="0" dirty="0">
                <a:effectLst/>
                <a:latin typeface="Calibri" panose="020F0502020204030204" pitchFamily="34" charset="0"/>
                <a:ea typeface="Aptos" panose="020B0004020202020204" pitchFamily="34" charset="0"/>
              </a:rPr>
              <a:t>B. Esther 4:14   </a:t>
            </a:r>
            <a:r>
              <a:rPr lang="en-US" sz="2400" kern="0" dirty="0">
                <a:effectLst/>
                <a:latin typeface="Calibri" panose="020F0502020204030204" pitchFamily="34" charset="0"/>
                <a:ea typeface="Aptos" panose="020B0004020202020204" pitchFamily="34" charset="0"/>
              </a:rPr>
              <a:t>Mordecai replies to Esther – “for if you remain silent at this time, relief and deliverance will arise for the Jews from another place and you and your father’s house will perish. And who knows </a:t>
            </a:r>
            <a:r>
              <a:rPr lang="en-US" sz="2400" b="1" kern="0" dirty="0">
                <a:effectLst/>
                <a:latin typeface="Calibri" panose="020F0502020204030204" pitchFamily="34" charset="0"/>
                <a:ea typeface="Aptos" panose="020B0004020202020204" pitchFamily="34" charset="0"/>
              </a:rPr>
              <a:t>whether you have not attained royalty for such a time as this?”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2524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c. I Tim 6:18</a:t>
            </a:r>
            <a:r>
              <a:rPr lang="en-US" sz="2400" kern="0" dirty="0">
                <a:effectLst/>
                <a:latin typeface="Calibri" panose="020F0502020204030204" pitchFamily="34" charset="0"/>
                <a:ea typeface="Times New Roman" panose="02020603050405020304" pitchFamily="18" charset="0"/>
              </a:rPr>
              <a:t> Instruct them </a:t>
            </a:r>
            <a:r>
              <a:rPr lang="en-US" sz="2400" kern="0" dirty="0">
                <a:effectLst/>
                <a:latin typeface="Tempus Sans ITC" panose="04020404030D07020202" pitchFamily="82" charset="0"/>
                <a:ea typeface="Times New Roman" panose="02020603050405020304" pitchFamily="18" charset="0"/>
              </a:rPr>
              <a:t>(those that are rich)</a:t>
            </a:r>
            <a:r>
              <a:rPr lang="en-US" sz="2400" kern="0" dirty="0">
                <a:effectLst/>
                <a:latin typeface="Calibri" panose="020F0502020204030204" pitchFamily="34" charset="0"/>
                <a:ea typeface="Times New Roman" panose="02020603050405020304" pitchFamily="18" charset="0"/>
              </a:rPr>
              <a:t> to do good, to be rich in good works, to be generous and ready to share - storing up for themselves the treasure of a good foundation for the future, so that they may take hold of that which is life indeed.   </a:t>
            </a:r>
          </a:p>
          <a:p>
            <a:pPr marL="0" indent="0">
              <a:lnSpc>
                <a:spcPct val="107000"/>
              </a:lnSpc>
              <a:spcBef>
                <a:spcPts val="0"/>
              </a:spcBef>
              <a:spcAft>
                <a:spcPts val="600"/>
              </a:spcAft>
              <a:buNone/>
            </a:pPr>
            <a:endParaRPr lang="en-US" sz="2400" b="1" kern="0" dirty="0">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1 Peter 4:10,11 “</a:t>
            </a:r>
            <a:r>
              <a:rPr lang="en-US" sz="2400" b="1" kern="0" dirty="0">
                <a:effectLst/>
                <a:latin typeface="Aptos" panose="020B0004020202020204" pitchFamily="34" charset="0"/>
                <a:ea typeface="Aptos" panose="020B0004020202020204" pitchFamily="34" charset="0"/>
                <a:cs typeface="Times New Roman" panose="02020603050405020304" pitchFamily="18" charset="0"/>
              </a:rPr>
              <a:t>God has given each of you some special abilities; be sure to use them to help each other</a:t>
            </a:r>
            <a:r>
              <a:rPr lang="en-US" sz="2400" kern="0" dirty="0">
                <a:effectLst/>
                <a:latin typeface="Aptos" panose="020B0004020202020204" pitchFamily="34" charset="0"/>
                <a:ea typeface="Aptos" panose="020B0004020202020204" pitchFamily="34" charset="0"/>
                <a:cs typeface="Times New Roman" panose="02020603050405020304" pitchFamily="18" charset="0"/>
              </a:rPr>
              <a:t>, passing on to others God’s many kinds of blessings. Are you called to preach? Then preach as though God Himself were speaking through you. Are you called</a:t>
            </a:r>
            <a:r>
              <a:rPr lang="en-US" sz="2400" b="1" kern="0" dirty="0">
                <a:effectLst/>
                <a:latin typeface="Aptos" panose="020B0004020202020204" pitchFamily="34" charset="0"/>
                <a:ea typeface="Aptos" panose="020B0004020202020204" pitchFamily="34" charset="0"/>
                <a:cs typeface="Times New Roman" panose="02020603050405020304" pitchFamily="18" charset="0"/>
              </a:rPr>
              <a:t> to help others? Do it </a:t>
            </a:r>
            <a:r>
              <a:rPr lang="en-US" sz="2400" kern="0" dirty="0">
                <a:effectLst/>
                <a:latin typeface="Aptos" panose="020B0004020202020204" pitchFamily="34" charset="0"/>
                <a:ea typeface="Aptos" panose="020B0004020202020204" pitchFamily="34" charset="0"/>
                <a:cs typeface="Times New Roman" panose="02020603050405020304" pitchFamily="18" charset="0"/>
              </a:rPr>
              <a:t>will all the strength and energy </a:t>
            </a:r>
            <a:r>
              <a:rPr lang="en-US" sz="2400" kern="0" dirty="0">
                <a:effectLst/>
                <a:latin typeface="Tempus Sans ITC" panose="04020404030D07020202" pitchFamily="82" charset="0"/>
                <a:ea typeface="Aptos" panose="020B0004020202020204" pitchFamily="34" charset="0"/>
                <a:cs typeface="Times New Roman" panose="02020603050405020304" pitchFamily="18" charset="0"/>
              </a:rPr>
              <a:t>(and resources) </a:t>
            </a:r>
            <a:r>
              <a:rPr lang="en-US" sz="2400" kern="0" dirty="0">
                <a:effectLst/>
                <a:latin typeface="Aptos" panose="020B0004020202020204" pitchFamily="34" charset="0"/>
                <a:ea typeface="Aptos" panose="020B0004020202020204" pitchFamily="34" charset="0"/>
                <a:cs typeface="Times New Roman" panose="02020603050405020304" pitchFamily="18" charset="0"/>
              </a:rPr>
              <a:t>that God supplies so that God will be glorified through Jesus Christ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457200" marR="0" lvl="1" indent="0">
              <a:lnSpc>
                <a:spcPct val="105000"/>
              </a:lnSpc>
              <a:spcBef>
                <a:spcPts val="0"/>
              </a:spcBef>
              <a:spcAft>
                <a:spcPts val="800"/>
              </a:spcAft>
              <a:buNone/>
            </a:pPr>
            <a:r>
              <a:rPr lang="en-US" b="1" dirty="0">
                <a:effectLst/>
                <a:ea typeface="Aptos" panose="020B0004020202020204" pitchFamily="34" charset="0"/>
                <a:cs typeface="Times New Roman" panose="02020603050405020304" pitchFamily="18" charset="0"/>
              </a:rPr>
              <a:t>d. 2 Tim 2:24,25</a:t>
            </a:r>
            <a:r>
              <a:rPr lang="en-US" dirty="0">
                <a:effectLst/>
                <a:ea typeface="Aptos" panose="020B0004020202020204" pitchFamily="34" charset="0"/>
                <a:cs typeface="Times New Roman" panose="02020603050405020304" pitchFamily="18" charset="0"/>
              </a:rPr>
              <a:t>  The Lord’s bond-servant must not be quarrelsome, but be kind to all, able to teach, patient when wronged, </a:t>
            </a:r>
            <a:r>
              <a:rPr lang="en-US" b="1" dirty="0">
                <a:effectLst/>
                <a:ea typeface="Aptos" panose="020B0004020202020204" pitchFamily="34" charset="0"/>
                <a:cs typeface="Times New Roman" panose="02020603050405020304" pitchFamily="18" charset="0"/>
              </a:rPr>
              <a:t>with gentleness correcting those who are in opposition</a:t>
            </a:r>
            <a:r>
              <a:rPr lang="en-US" dirty="0">
                <a:effectLst/>
                <a:ea typeface="Aptos" panose="020B0004020202020204" pitchFamily="34" charset="0"/>
                <a:cs typeface="Times New Roman" panose="02020603050405020304" pitchFamily="18" charset="0"/>
              </a:rPr>
              <a:t>, if perhaps God may grant them repentance leading to the knowledge of the truth.   </a:t>
            </a:r>
          </a:p>
          <a:p>
            <a:pPr marL="457200" marR="0" lvl="1" indent="0">
              <a:lnSpc>
                <a:spcPct val="105000"/>
              </a:lnSpc>
              <a:spcBef>
                <a:spcPts val="0"/>
              </a:spcBef>
              <a:spcAft>
                <a:spcPts val="800"/>
              </a:spcAft>
              <a:buNone/>
            </a:pPr>
            <a:endParaRPr lang="en-US" dirty="0">
              <a:effectLst/>
              <a:ea typeface="Aptos" panose="020B0004020202020204" pitchFamily="34" charset="0"/>
              <a:cs typeface="Times New Roman" panose="02020603050405020304" pitchFamily="18" charset="0"/>
            </a:endParaRPr>
          </a:p>
          <a:p>
            <a:pPr marL="457200" marR="0" lvl="1" indent="0">
              <a:lnSpc>
                <a:spcPct val="105000"/>
              </a:lnSpc>
              <a:spcBef>
                <a:spcPts val="0"/>
              </a:spcBef>
              <a:spcAft>
                <a:spcPts val="800"/>
              </a:spcAft>
              <a:buNone/>
            </a:pPr>
            <a:r>
              <a:rPr lang="en-US" b="1" dirty="0">
                <a:effectLst/>
                <a:ea typeface="Times New Roman" panose="02020603050405020304" pitchFamily="18" charset="0"/>
                <a:cs typeface="Times New Roman" panose="02020603050405020304" pitchFamily="18" charset="0"/>
              </a:rPr>
              <a:t>e. John 13:15</a:t>
            </a:r>
            <a:r>
              <a:rPr lang="en-US" dirty="0">
                <a:effectLst/>
                <a:ea typeface="Times New Roman" panose="02020603050405020304" pitchFamily="18" charset="0"/>
                <a:cs typeface="Times New Roman" panose="02020603050405020304" pitchFamily="18" charset="0"/>
              </a:rPr>
              <a:t>  Foot Washing: “For </a:t>
            </a:r>
            <a:r>
              <a:rPr lang="en-US" b="1" dirty="0">
                <a:effectLst/>
                <a:ea typeface="Times New Roman" panose="02020603050405020304" pitchFamily="18" charset="0"/>
                <a:cs typeface="Times New Roman" panose="02020603050405020304" pitchFamily="18" charset="0"/>
              </a:rPr>
              <a:t>I gave you an example</a:t>
            </a:r>
            <a:r>
              <a:rPr lang="en-US" dirty="0">
                <a:effectLst/>
                <a:ea typeface="Times New Roman" panose="02020603050405020304" pitchFamily="18" charset="0"/>
                <a:cs typeface="Times New Roman" panose="02020603050405020304" pitchFamily="18" charset="0"/>
              </a:rPr>
              <a:t> </a:t>
            </a:r>
            <a:r>
              <a:rPr lang="en-US" dirty="0">
                <a:solidFill>
                  <a:srgbClr val="FF0000"/>
                </a:solidFill>
                <a:effectLst/>
                <a:ea typeface="Times New Roman" panose="02020603050405020304" pitchFamily="18" charset="0"/>
                <a:cs typeface="Times New Roman" panose="02020603050405020304" pitchFamily="18" charset="0"/>
              </a:rPr>
              <a:t>that you also should do </a:t>
            </a:r>
            <a:r>
              <a:rPr lang="en-US" dirty="0">
                <a:effectLst/>
                <a:ea typeface="Times New Roman" panose="02020603050405020304" pitchFamily="18" charset="0"/>
                <a:cs typeface="Times New Roman" panose="02020603050405020304" pitchFamily="18" charset="0"/>
              </a:rPr>
              <a:t>as I did to you.” </a:t>
            </a:r>
            <a:endParaRPr lang="en-US"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4365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05000"/>
              </a:lnSpc>
              <a:spcBef>
                <a:spcPts val="0"/>
              </a:spcBef>
              <a:spcAft>
                <a:spcPts val="800"/>
              </a:spcAft>
              <a:buNone/>
            </a:pPr>
            <a:r>
              <a:rPr lang="en-US" sz="2400" dirty="0">
                <a:effectLst/>
                <a:ea typeface="Aptos" panose="020B0004020202020204" pitchFamily="34" charset="0"/>
                <a:cs typeface="Times New Roman" panose="02020603050405020304" pitchFamily="18" charset="0"/>
              </a:rPr>
              <a:t>THE </a:t>
            </a:r>
            <a:r>
              <a:rPr lang="en-US" sz="2400" b="1" dirty="0">
                <a:effectLst/>
                <a:ea typeface="Aptos" panose="020B0004020202020204" pitchFamily="34" charset="0"/>
                <a:cs typeface="Times New Roman" panose="02020603050405020304" pitchFamily="18" charset="0"/>
              </a:rPr>
              <a:t>RESULT</a:t>
            </a:r>
            <a:r>
              <a:rPr lang="en-US" sz="2400" dirty="0">
                <a:effectLst/>
                <a:ea typeface="Aptos" panose="020B0004020202020204" pitchFamily="34" charset="0"/>
                <a:cs typeface="Times New Roman" panose="02020603050405020304" pitchFamily="18" charset="0"/>
              </a:rPr>
              <a:t> OF OUR FAITHFULNESS AND TALENT USAGE:</a:t>
            </a:r>
          </a:p>
          <a:p>
            <a:pPr marL="0" marR="0" indent="0">
              <a:lnSpc>
                <a:spcPct val="105000"/>
              </a:lnSpc>
              <a:spcBef>
                <a:spcPts val="0"/>
              </a:spcBef>
              <a:spcAft>
                <a:spcPts val="800"/>
              </a:spcAft>
              <a:buNone/>
            </a:pPr>
            <a:endParaRPr lang="en-US" sz="2400" b="1" dirty="0">
              <a:effectLst/>
              <a:ea typeface="Aptos" panose="020B0004020202020204" pitchFamily="34" charset="0"/>
              <a:cs typeface="Times New Roman" panose="02020603050405020304" pitchFamily="18" charset="0"/>
            </a:endParaRPr>
          </a:p>
          <a:p>
            <a:pPr marL="0" marR="0" indent="0">
              <a:lnSpc>
                <a:spcPct val="105000"/>
              </a:lnSpc>
              <a:spcBef>
                <a:spcPts val="0"/>
              </a:spcBef>
              <a:spcAft>
                <a:spcPts val="800"/>
              </a:spcAft>
              <a:buNone/>
            </a:pPr>
            <a:r>
              <a:rPr lang="en-US" sz="2400" b="1" dirty="0">
                <a:effectLst/>
                <a:ea typeface="Aptos" panose="020B0004020202020204" pitchFamily="34" charset="0"/>
                <a:cs typeface="Times New Roman" panose="02020603050405020304" pitchFamily="18" charset="0"/>
              </a:rPr>
              <a:t>Eph 6:8 “</a:t>
            </a:r>
            <a:r>
              <a:rPr lang="en-US" sz="2400" baseline="30000" dirty="0">
                <a:effectLst/>
                <a:ea typeface="Times New Roman" panose="02020603050405020304" pitchFamily="18" charset="0"/>
                <a:cs typeface="Times New Roman" panose="02020603050405020304" pitchFamily="18" charset="0"/>
              </a:rPr>
              <a:t> </a:t>
            </a:r>
            <a:r>
              <a:rPr lang="en-US" sz="2400" dirty="0">
                <a:effectLst/>
                <a:ea typeface="Times New Roman" panose="02020603050405020304" pitchFamily="18" charset="0"/>
                <a:cs typeface="Times New Roman" panose="02020603050405020304" pitchFamily="18" charset="0"/>
              </a:rPr>
              <a:t>Remember that the Lord will reward each one of us for the good we do, whether we are slaves or free.”       The faithful 5 &amp; 2 talent servants were blessed/rewarded for their service.</a:t>
            </a:r>
            <a:endParaRPr lang="en-US" sz="2400" dirty="0">
              <a:effectLst/>
              <a:ea typeface="Aptos" panose="020B0004020202020204" pitchFamily="34" charset="0"/>
              <a:cs typeface="Times New Roman" panose="02020603050405020304" pitchFamily="18" charset="0"/>
            </a:endParaRPr>
          </a:p>
          <a:p>
            <a:pPr marL="0" marR="0" indent="0">
              <a:lnSpc>
                <a:spcPct val="105000"/>
              </a:lnSpc>
              <a:spcBef>
                <a:spcPts val="0"/>
              </a:spcBef>
              <a:spcAft>
                <a:spcPts val="800"/>
              </a:spcAft>
              <a:buNone/>
            </a:pPr>
            <a:endParaRPr lang="en-US" sz="2400" b="1" dirty="0">
              <a:effectLst/>
              <a:ea typeface="Aptos" panose="020B0004020202020204" pitchFamily="34" charset="0"/>
              <a:cs typeface="Times New Roman" panose="02020603050405020304" pitchFamily="18" charset="0"/>
            </a:endParaRPr>
          </a:p>
          <a:p>
            <a:pPr marL="0" marR="0" indent="0">
              <a:lnSpc>
                <a:spcPct val="105000"/>
              </a:lnSpc>
              <a:spcBef>
                <a:spcPts val="0"/>
              </a:spcBef>
              <a:spcAft>
                <a:spcPts val="800"/>
              </a:spcAft>
              <a:buNone/>
            </a:pPr>
            <a:r>
              <a:rPr lang="en-US" sz="2400" b="1" dirty="0">
                <a:effectLst/>
                <a:ea typeface="Aptos" panose="020B0004020202020204" pitchFamily="34" charset="0"/>
                <a:cs typeface="Times New Roman" panose="02020603050405020304" pitchFamily="18" charset="0"/>
              </a:rPr>
              <a:t>Rev 2:10</a:t>
            </a:r>
            <a:r>
              <a:rPr lang="en-US" sz="2400" dirty="0">
                <a:effectLst/>
                <a:ea typeface="Aptos" panose="020B0004020202020204" pitchFamily="34" charset="0"/>
                <a:cs typeface="Times New Roman" panose="02020603050405020304" pitchFamily="18" charset="0"/>
              </a:rPr>
              <a:t> “. . . Be faithful until death, and I will give you the </a:t>
            </a:r>
            <a:r>
              <a:rPr lang="en-US" sz="2400" b="1" dirty="0">
                <a:effectLst/>
                <a:ea typeface="Aptos" panose="020B0004020202020204" pitchFamily="34" charset="0"/>
                <a:cs typeface="Times New Roman" panose="02020603050405020304" pitchFamily="18" charset="0"/>
              </a:rPr>
              <a:t>Crown of Life</a:t>
            </a:r>
            <a:r>
              <a:rPr lang="en-US" sz="2400" dirty="0">
                <a:effectLst/>
                <a:ea typeface="Aptos" panose="020B0004020202020204" pitchFamily="34" charset="0"/>
                <a:cs typeface="Times New Roman" panose="02020603050405020304" pitchFamily="18" charset="0"/>
              </a:rPr>
              <a:t>.”</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5559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5000"/>
              </a:lnSpc>
              <a:spcBef>
                <a:spcPts val="0"/>
              </a:spcBef>
              <a:spcAft>
                <a:spcPts val="800"/>
              </a:spcAft>
            </a:pPr>
            <a:r>
              <a:rPr lang="en-US" sz="2800" b="1" dirty="0">
                <a:effectLst/>
                <a:latin typeface="Calibri" panose="020F0502020204030204" pitchFamily="34" charset="0"/>
                <a:ea typeface="Aptos" panose="020B0004020202020204" pitchFamily="34" charset="0"/>
                <a:cs typeface="Times New Roman" panose="02020603050405020304" pitchFamily="18" charset="0"/>
              </a:rPr>
              <a:t>1 Peter 5:4</a:t>
            </a:r>
            <a:r>
              <a:rPr lang="en-US" sz="2800" dirty="0">
                <a:effectLst/>
                <a:latin typeface="Calibri" panose="020F0502020204030204" pitchFamily="34" charset="0"/>
                <a:ea typeface="Aptos" panose="020B0004020202020204" pitchFamily="34" charset="0"/>
                <a:cs typeface="Times New Roman" panose="02020603050405020304" pitchFamily="18" charset="0"/>
              </a:rPr>
              <a:t>  “And when the Chief Shepherd appears, you will receive the </a:t>
            </a:r>
            <a:r>
              <a:rPr lang="en-US" sz="2800" b="1" dirty="0">
                <a:effectLst/>
                <a:latin typeface="Calibri" panose="020F0502020204030204" pitchFamily="34" charset="0"/>
                <a:ea typeface="Aptos" panose="020B0004020202020204" pitchFamily="34" charset="0"/>
                <a:cs typeface="Times New Roman" panose="02020603050405020304" pitchFamily="18" charset="0"/>
              </a:rPr>
              <a:t>Crown of Glory</a:t>
            </a:r>
            <a:r>
              <a:rPr lang="en-US" sz="2800" dirty="0">
                <a:effectLst/>
                <a:latin typeface="Calibri" panose="020F0502020204030204" pitchFamily="34" charset="0"/>
                <a:ea typeface="Aptos" panose="020B0004020202020204" pitchFamily="34" charset="0"/>
                <a:cs typeface="Times New Roman" panose="02020603050405020304" pitchFamily="18" charset="0"/>
              </a:rPr>
              <a:t> that does not fade away.”</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5000"/>
              </a:lnSpc>
              <a:spcBef>
                <a:spcPts val="0"/>
              </a:spcBef>
              <a:spcAft>
                <a:spcPts val="800"/>
              </a:spcAft>
            </a:pPr>
            <a:r>
              <a:rPr lang="en-US" sz="2800" b="1" dirty="0">
                <a:effectLst/>
                <a:latin typeface="Calibri" panose="020F0502020204030204" pitchFamily="34" charset="0"/>
                <a:ea typeface="Aptos" panose="020B0004020202020204" pitchFamily="34" charset="0"/>
                <a:cs typeface="Times New Roman" panose="02020603050405020304" pitchFamily="18" charset="0"/>
              </a:rPr>
              <a:t>Jas 1:12</a:t>
            </a:r>
            <a:r>
              <a:rPr lang="en-US" sz="2800" dirty="0">
                <a:effectLst/>
                <a:latin typeface="Calibri" panose="020F0502020204030204" pitchFamily="34" charset="0"/>
                <a:ea typeface="Aptos" panose="020B0004020202020204" pitchFamily="34" charset="0"/>
                <a:cs typeface="Times New Roman" panose="02020603050405020304" pitchFamily="18" charset="0"/>
              </a:rPr>
              <a:t>  “Blessed is the man who perseveres – he will receive the </a:t>
            </a:r>
            <a:r>
              <a:rPr lang="en-US" sz="2800" b="1" dirty="0">
                <a:effectLst/>
                <a:latin typeface="Calibri" panose="020F0502020204030204" pitchFamily="34" charset="0"/>
                <a:ea typeface="Aptos" panose="020B0004020202020204" pitchFamily="34" charset="0"/>
                <a:cs typeface="Times New Roman" panose="02020603050405020304" pitchFamily="18" charset="0"/>
              </a:rPr>
              <a:t>Crown of Life</a:t>
            </a:r>
            <a:r>
              <a:rPr lang="en-US" sz="2800" dirty="0">
                <a:effectLst/>
                <a:latin typeface="Calibri" panose="020F0502020204030204" pitchFamily="34" charset="0"/>
                <a:ea typeface="Aptos" panose="020B0004020202020204" pitchFamily="34" charset="0"/>
                <a:cs typeface="Times New Roman" panose="02020603050405020304" pitchFamily="18" charset="0"/>
              </a:rPr>
              <a:t> which the Lord has promised to those who love Him.”</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5000"/>
              </a:lnSpc>
              <a:spcBef>
                <a:spcPts val="0"/>
              </a:spcBef>
              <a:spcAft>
                <a:spcPts val="800"/>
              </a:spcAft>
            </a:pPr>
            <a:r>
              <a:rPr lang="en-US" sz="2800" b="1" dirty="0">
                <a:effectLst/>
                <a:latin typeface="Calibri" panose="020F0502020204030204" pitchFamily="34" charset="0"/>
                <a:ea typeface="Aptos" panose="020B0004020202020204" pitchFamily="34" charset="0"/>
                <a:cs typeface="Times New Roman" panose="02020603050405020304" pitchFamily="18" charset="0"/>
              </a:rPr>
              <a:t>Mt 25:34</a:t>
            </a:r>
            <a:r>
              <a:rPr lang="en-US" sz="2800" dirty="0">
                <a:effectLst/>
                <a:latin typeface="Calibri" panose="020F0502020204030204" pitchFamily="34" charset="0"/>
                <a:ea typeface="Aptos" panose="020B0004020202020204" pitchFamily="34" charset="0"/>
                <a:cs typeface="Times New Roman" panose="02020603050405020304" pitchFamily="18" charset="0"/>
              </a:rPr>
              <a:t>  “Then the King will say to those on His right, ‘Come, you who are blessed of My Father, </a:t>
            </a:r>
            <a:r>
              <a:rPr lang="en-US" sz="2800" b="1" dirty="0">
                <a:effectLst/>
                <a:latin typeface="Calibri" panose="020F0502020204030204" pitchFamily="34" charset="0"/>
                <a:ea typeface="Aptos" panose="020B0004020202020204" pitchFamily="34" charset="0"/>
                <a:cs typeface="Times New Roman" panose="02020603050405020304" pitchFamily="18" charset="0"/>
              </a:rPr>
              <a:t>inherit the kingdom prepared for you</a:t>
            </a:r>
            <a:r>
              <a:rPr lang="en-US" sz="2800" dirty="0">
                <a:effectLst/>
                <a:latin typeface="Calibri" panose="020F0502020204030204" pitchFamily="34" charset="0"/>
                <a:ea typeface="Aptos" panose="020B0004020202020204" pitchFamily="34" charset="0"/>
                <a:cs typeface="Times New Roman" panose="02020603050405020304" pitchFamily="18" charset="0"/>
              </a:rPr>
              <a:t> from the foundation of the world.’”</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3027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Well Done Good </a:t>
            </a:r>
          </a:p>
          <a:p>
            <a:pPr marL="0" indent="0" algn="ctr">
              <a:lnSpc>
                <a:spcPct val="106000"/>
              </a:lnSpc>
              <a:spcBef>
                <a:spcPts val="0"/>
              </a:spcBef>
              <a:spcAft>
                <a:spcPts val="563"/>
              </a:spcAft>
              <a:buNone/>
            </a:pPr>
            <a:r>
              <a:rPr lang="en-US" sz="3600" dirty="0">
                <a:latin typeface="Calibri" panose="020F0502020204030204" pitchFamily="34" charset="0"/>
                <a:ea typeface="Calibri" panose="020F0502020204030204" pitchFamily="34" charset="0"/>
                <a:cs typeface="Times New Roman" panose="02020603050405020304" pitchFamily="18" charset="0"/>
              </a:rPr>
              <a:t>And </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Faithful Servant!</a:t>
            </a:r>
          </a:p>
          <a:p>
            <a:pPr marL="0" indent="0" algn="ctr">
              <a:lnSpc>
                <a:spcPct val="106000"/>
              </a:lnSpc>
              <a:spcBef>
                <a:spcPts val="0"/>
              </a:spcBef>
              <a:spcAft>
                <a:spcPts val="563"/>
              </a:spcAft>
              <a:buNone/>
            </a:pPr>
            <a:r>
              <a:rPr lang="en-US" sz="3600" dirty="0">
                <a:latin typeface="Calibri" panose="020F0502020204030204" pitchFamily="34" charset="0"/>
                <a:ea typeface="Calibri" panose="020F0502020204030204" pitchFamily="34" charset="0"/>
                <a:cs typeface="Times New Roman" panose="02020603050405020304" pitchFamily="18" charset="0"/>
              </a:rPr>
              <a:t>Mtt 25:14-30</a:t>
            </a: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400" b="1" kern="0" dirty="0">
                <a:effectLst/>
                <a:latin typeface="Calibri" panose="020F0502020204030204" pitchFamily="34" charset="0"/>
                <a:ea typeface="Aptos" panose="020B0004020202020204" pitchFamily="34" charset="0"/>
              </a:rPr>
              <a:t>Mt 25:14-30</a:t>
            </a:r>
            <a:r>
              <a:rPr lang="en-US" sz="2400" kern="0" dirty="0">
                <a:effectLst/>
                <a:latin typeface="Calibri" panose="020F0502020204030204" pitchFamily="34" charset="0"/>
                <a:ea typeface="Aptos" panose="020B0004020202020204" pitchFamily="34" charset="0"/>
              </a:rPr>
              <a:t> </a:t>
            </a:r>
            <a:r>
              <a:rPr lang="en-US" sz="2400" kern="0" dirty="0">
                <a:effectLst/>
                <a:latin typeface="Tempus Sans ITC" panose="04020404030D07020202" pitchFamily="82" charset="0"/>
                <a:ea typeface="Aptos" panose="020B0004020202020204" pitchFamily="34" charset="0"/>
                <a:cs typeface="Calibri" panose="020F0502020204030204" pitchFamily="34" charset="0"/>
              </a:rPr>
              <a:t> </a:t>
            </a:r>
            <a:r>
              <a:rPr lang="en-US" sz="1800" kern="0" dirty="0">
                <a:effectLst/>
                <a:latin typeface="Tempus Sans ITC" panose="04020404030D07020202" pitchFamily="82" charset="0"/>
                <a:ea typeface="Aptos" panose="020B0004020202020204" pitchFamily="34" charset="0"/>
                <a:cs typeface="Calibri" panose="020F0502020204030204" pitchFamily="34" charset="0"/>
              </a:rPr>
              <a:t>(paraphrased)  </a:t>
            </a:r>
            <a:r>
              <a:rPr lang="en-US" sz="2400" kern="0" dirty="0">
                <a:effectLst/>
                <a:latin typeface="Calibri" panose="020F0502020204030204" pitchFamily="34" charset="0"/>
                <a:ea typeface="Aptos" panose="020B0004020202020204" pitchFamily="34" charset="0"/>
              </a:rPr>
              <a:t>Five, Two and One Talent was given to servants to use while the Master was gone for a lengthy period of time. The five talent servants went and traded with them and gained five more; the two likewise gained two more talents and the one buried it out of fear of losing it. The Master replied to the five and two talent servants: </a:t>
            </a:r>
            <a:r>
              <a:rPr lang="en-US" sz="2400" b="1" kern="0" dirty="0">
                <a:effectLst/>
                <a:latin typeface="Calibri" panose="020F0502020204030204" pitchFamily="34" charset="0"/>
                <a:ea typeface="Aptos" panose="020B0004020202020204" pitchFamily="34" charset="0"/>
              </a:rPr>
              <a:t>'Well done, good and faithful servant!</a:t>
            </a:r>
            <a:r>
              <a:rPr lang="en-US" sz="2400" kern="0" dirty="0">
                <a:effectLst/>
                <a:latin typeface="Calibri" panose="020F0502020204030204" pitchFamily="34" charset="0"/>
                <a:ea typeface="Aptos" panose="020B0004020202020204" pitchFamily="34" charset="0"/>
              </a:rPr>
              <a:t> You were faithful with a few things; I will put you in charge of many things; enter into the joy of your master.' The single talent servant </a:t>
            </a:r>
            <a:r>
              <a:rPr lang="en-US" sz="2400" b="1" kern="0" dirty="0">
                <a:effectLst/>
                <a:latin typeface="Calibri" panose="020F0502020204030204" pitchFamily="34" charset="0"/>
                <a:ea typeface="Aptos" panose="020B0004020202020204" pitchFamily="34" charset="0"/>
              </a:rPr>
              <a:t>received condemnation and destruction</a:t>
            </a:r>
            <a:r>
              <a:rPr lang="en-US" sz="2400" kern="0" dirty="0">
                <a:effectLst/>
                <a:latin typeface="Calibri" panose="020F0502020204030204" pitchFamily="34" charset="0"/>
                <a:ea typeface="Aptos" panose="020B0004020202020204" pitchFamily="34" charset="0"/>
              </a:rPr>
              <a:t>, not for loss or waste but because he buried it and did not use it for anything.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b="1" dirty="0">
                <a:effectLst/>
                <a:latin typeface="Calibri" panose="020F0502020204030204" pitchFamily="34" charset="0"/>
                <a:ea typeface="Aptos" panose="020B0004020202020204" pitchFamily="34" charset="0"/>
                <a:cs typeface="Times New Roman" panose="02020603050405020304" pitchFamily="18" charset="0"/>
              </a:rPr>
              <a:t>Lk 14:34,35</a:t>
            </a:r>
            <a:r>
              <a:rPr lang="en-US" dirty="0">
                <a:effectLst/>
                <a:latin typeface="Calibri" panose="020F0502020204030204" pitchFamily="34" charset="0"/>
                <a:ea typeface="Aptos" panose="020B0004020202020204" pitchFamily="34" charset="0"/>
                <a:cs typeface="Times New Roman" panose="02020603050405020304" pitchFamily="18" charset="0"/>
              </a:rPr>
              <a:t> </a:t>
            </a:r>
            <a:r>
              <a:rPr lang="en-US" sz="2400" dirty="0">
                <a:effectLst/>
                <a:latin typeface="Tempus Sans ITC" panose="04020404030D07020202" pitchFamily="82" charset="0"/>
                <a:ea typeface="Aptos" panose="020B0004020202020204" pitchFamily="34" charset="0"/>
                <a:cs typeface="Calibri" panose="020F0502020204030204" pitchFamily="34" charset="0"/>
              </a:rPr>
              <a:t>(In a similar judgement Jesus has this to say)</a:t>
            </a:r>
            <a:r>
              <a:rPr lang="en-US" sz="2400" dirty="0">
                <a:effectLst/>
                <a:latin typeface="Calibri" panose="020F0502020204030204" pitchFamily="34" charset="0"/>
                <a:ea typeface="Aptos" panose="020B0004020202020204" pitchFamily="34" charset="0"/>
                <a:cs typeface="Times New Roman" panose="02020603050405020304" pitchFamily="18" charset="0"/>
              </a:rPr>
              <a:t>:</a:t>
            </a:r>
            <a:r>
              <a:rPr lang="en-US" dirty="0">
                <a:effectLst/>
                <a:latin typeface="Calibri" panose="020F0502020204030204" pitchFamily="34" charset="0"/>
                <a:ea typeface="Aptos" panose="020B0004020202020204" pitchFamily="34" charset="0"/>
                <a:cs typeface="Times New Roman" panose="02020603050405020304" pitchFamily="18" charset="0"/>
              </a:rPr>
              <a:t>  Therefore, salt is good; but if even salt has become tasteless, with what will it be seasoned? It is useless either for the soil or for the manure pile -                        </a:t>
            </a:r>
            <a:r>
              <a:rPr lang="en-US" sz="800" dirty="0">
                <a:effectLst/>
                <a:latin typeface="Calibri" panose="020F0502020204030204" pitchFamily="34" charset="0"/>
                <a:ea typeface="Aptos" panose="020B0004020202020204" pitchFamily="34" charset="0"/>
                <a:cs typeface="Times New Roman" panose="02020603050405020304" pitchFamily="18" charset="0"/>
              </a:rPr>
              <a:t>. </a:t>
            </a:r>
            <a:r>
              <a:rPr lang="en-US" dirty="0">
                <a:effectLst/>
                <a:latin typeface="Calibri" panose="020F0502020204030204" pitchFamily="34" charset="0"/>
                <a:ea typeface="Aptos" panose="020B0004020202020204" pitchFamily="34" charset="0"/>
                <a:cs typeface="Times New Roman" panose="02020603050405020304" pitchFamily="18" charset="0"/>
              </a:rPr>
              <a:t>     </a:t>
            </a:r>
            <a:r>
              <a:rPr lang="en-US" b="1" dirty="0">
                <a:effectLst/>
                <a:latin typeface="Calibri" panose="020F0502020204030204" pitchFamily="34" charset="0"/>
                <a:ea typeface="Aptos" panose="020B0004020202020204" pitchFamily="34" charset="0"/>
                <a:cs typeface="Times New Roman" panose="02020603050405020304" pitchFamily="18" charset="0"/>
              </a:rPr>
              <a:t>it is thrown out</a:t>
            </a:r>
            <a:r>
              <a:rPr lang="en-US" dirty="0">
                <a:effectLst/>
                <a:latin typeface="Calibri" panose="020F0502020204030204" pitchFamily="34" charset="0"/>
                <a:ea typeface="Aptos" panose="020B0004020202020204" pitchFamily="34" charset="0"/>
                <a:cs typeface="Times New Roman" panose="02020603050405020304" pitchFamily="18" charset="0"/>
              </a:rPr>
              <a:t>.”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342900" marR="0" lvl="0" indent="-342900" algn="ctr">
              <a:lnSpc>
                <a:spcPct val="105000"/>
              </a:lnSpc>
              <a:spcBef>
                <a:spcPts val="0"/>
              </a:spcBef>
              <a:spcAft>
                <a:spcPts val="800"/>
              </a:spcAft>
              <a:buFont typeface="+mj-lt"/>
              <a:buAutoNum type="arabicPeriod"/>
            </a:pPr>
            <a:r>
              <a:rPr lang="en-US" sz="2400" dirty="0">
                <a:effectLst/>
                <a:ea typeface="Aptos" panose="020B0004020202020204" pitchFamily="34" charset="0"/>
                <a:cs typeface="Times New Roman" panose="02020603050405020304" pitchFamily="18" charset="0"/>
              </a:rPr>
              <a:t>So, for what purpose are we to use our talents?                      </a:t>
            </a:r>
            <a:r>
              <a:rPr lang="en-US" sz="1000" dirty="0">
                <a:effectLst/>
                <a:ea typeface="Aptos" panose="020B0004020202020204" pitchFamily="34" charset="0"/>
                <a:cs typeface="Times New Roman" panose="02020603050405020304" pitchFamily="18" charset="0"/>
              </a:rPr>
              <a:t>. </a:t>
            </a:r>
            <a:r>
              <a:rPr lang="en-US" sz="2400" dirty="0">
                <a:effectLst/>
                <a:ea typeface="Aptos" panose="020B0004020202020204" pitchFamily="34" charset="0"/>
                <a:cs typeface="Times New Roman" panose="02020603050405020304" pitchFamily="18" charset="0"/>
              </a:rPr>
              <a:t> OUR PURPOSE is to bring glory to God:  </a:t>
            </a:r>
          </a:p>
          <a:p>
            <a:pPr marL="0" marR="0" lvl="0" indent="0">
              <a:lnSpc>
                <a:spcPct val="105000"/>
              </a:lnSpc>
              <a:spcBef>
                <a:spcPts val="0"/>
              </a:spcBef>
              <a:spcAft>
                <a:spcPts val="800"/>
              </a:spcAft>
              <a:buNone/>
            </a:pPr>
            <a:endParaRPr lang="en-US" sz="1000" dirty="0">
              <a:effectLst/>
              <a:ea typeface="Aptos" panose="020B000402020202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lphaLcPeriod"/>
            </a:pPr>
            <a:r>
              <a:rPr lang="en-US" sz="2400" b="1" dirty="0">
                <a:effectLst/>
                <a:ea typeface="Times New Roman" panose="02020603050405020304" pitchFamily="18" charset="0"/>
                <a:cs typeface="Times New Roman" panose="02020603050405020304" pitchFamily="18" charset="0"/>
              </a:rPr>
              <a:t>Mt 5:16</a:t>
            </a:r>
            <a:r>
              <a:rPr lang="en-US" sz="2400" dirty="0">
                <a:effectLst/>
                <a:ea typeface="Times New Roman" panose="02020603050405020304" pitchFamily="18" charset="0"/>
                <a:cs typeface="Times New Roman" panose="02020603050405020304" pitchFamily="18" charset="0"/>
              </a:rPr>
              <a:t> “ Let your light shine before men in such a way that </a:t>
            </a:r>
            <a:r>
              <a:rPr lang="en-US" sz="2400" b="1" dirty="0">
                <a:effectLst/>
                <a:ea typeface="Times New Roman" panose="02020603050405020304" pitchFamily="18" charset="0"/>
                <a:cs typeface="Times New Roman" panose="02020603050405020304" pitchFamily="18" charset="0"/>
              </a:rPr>
              <a:t>they may see your good works</a:t>
            </a:r>
            <a:r>
              <a:rPr lang="en-US" sz="2400" dirty="0">
                <a:effectLst/>
                <a:ea typeface="Times New Roman" panose="02020603050405020304" pitchFamily="18" charset="0"/>
                <a:cs typeface="Times New Roman" panose="02020603050405020304" pitchFamily="18" charset="0"/>
              </a:rPr>
              <a:t>, </a:t>
            </a:r>
            <a:r>
              <a:rPr lang="en-US" sz="2400" b="1" dirty="0">
                <a:solidFill>
                  <a:srgbClr val="FF0000"/>
                </a:solidFill>
                <a:effectLst/>
                <a:ea typeface="Times New Roman" panose="02020603050405020304" pitchFamily="18" charset="0"/>
                <a:cs typeface="Times New Roman" panose="02020603050405020304" pitchFamily="18" charset="0"/>
              </a:rPr>
              <a:t>and glorify</a:t>
            </a:r>
            <a:r>
              <a:rPr lang="en-US" sz="2400" dirty="0">
                <a:solidFill>
                  <a:srgbClr val="FF0000"/>
                </a:solidFill>
                <a:effectLst/>
                <a:ea typeface="Times New Roman" panose="02020603050405020304" pitchFamily="18" charset="0"/>
                <a:cs typeface="Times New Roman" panose="02020603050405020304" pitchFamily="18" charset="0"/>
              </a:rPr>
              <a:t> your Father who is in heaven</a:t>
            </a:r>
            <a:r>
              <a:rPr lang="en-US" sz="2400" dirty="0">
                <a:effectLst/>
                <a:ea typeface="Times New Roman" panose="02020603050405020304" pitchFamily="18" charset="0"/>
                <a:cs typeface="Times New Roman" panose="02020603050405020304" pitchFamily="18" charset="0"/>
              </a:rPr>
              <a:t>.”</a:t>
            </a:r>
            <a:endParaRPr lang="en-US" sz="2400" dirty="0">
              <a:effectLst/>
              <a:ea typeface="Aptos" panose="020B000402020202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lphaLcPeriod"/>
            </a:pPr>
            <a:r>
              <a:rPr lang="en-US" sz="2400" b="1" dirty="0">
                <a:effectLst/>
                <a:ea typeface="Times New Roman" panose="02020603050405020304" pitchFamily="18" charset="0"/>
                <a:cs typeface="Times New Roman" panose="02020603050405020304" pitchFamily="18" charset="0"/>
              </a:rPr>
              <a:t>I P 2:12</a:t>
            </a:r>
            <a:r>
              <a:rPr lang="en-US" sz="2400" dirty="0">
                <a:effectLst/>
                <a:ea typeface="Times New Roman" panose="02020603050405020304" pitchFamily="18" charset="0"/>
                <a:cs typeface="Times New Roman" panose="02020603050405020304" pitchFamily="18" charset="0"/>
              </a:rPr>
              <a:t> Keep your behavior excellent among the Gentiles, so that the thing in which they slander you as evildoers, </a:t>
            </a:r>
            <a:r>
              <a:rPr lang="en-US" sz="2400" b="1" dirty="0">
                <a:effectLst/>
                <a:ea typeface="Times New Roman" panose="02020603050405020304" pitchFamily="18" charset="0"/>
                <a:cs typeface="Times New Roman" panose="02020603050405020304" pitchFamily="18" charset="0"/>
              </a:rPr>
              <a:t>they may</a:t>
            </a:r>
            <a:r>
              <a:rPr lang="en-US" sz="2400" dirty="0">
                <a:effectLst/>
                <a:ea typeface="Times New Roman" panose="02020603050405020304" pitchFamily="18" charset="0"/>
                <a:cs typeface="Times New Roman" panose="02020603050405020304" pitchFamily="18" charset="0"/>
              </a:rPr>
              <a:t> - because of your good deeds - </a:t>
            </a:r>
            <a:r>
              <a:rPr lang="en-US" sz="2400" b="1" dirty="0">
                <a:effectLst/>
                <a:ea typeface="Times New Roman" panose="02020603050405020304" pitchFamily="18" charset="0"/>
                <a:cs typeface="Times New Roman" panose="02020603050405020304" pitchFamily="18" charset="0"/>
              </a:rPr>
              <a:t>glorify God</a:t>
            </a:r>
            <a:r>
              <a:rPr lang="en-US" sz="2400" dirty="0">
                <a:effectLst/>
                <a:ea typeface="Times New Roman" panose="02020603050405020304" pitchFamily="18" charset="0"/>
                <a:cs typeface="Times New Roman" panose="02020603050405020304" pitchFamily="18" charset="0"/>
              </a:rPr>
              <a:t> in the day of visitation.</a:t>
            </a:r>
            <a:endParaRPr lang="en-US" sz="2400" dirty="0">
              <a:effectLst/>
              <a:ea typeface="Aptos" panose="020B000402020202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lphaLcPeriod"/>
            </a:pPr>
            <a:r>
              <a:rPr lang="en-US" sz="2400" b="1" dirty="0">
                <a:effectLst/>
                <a:ea typeface="Times New Roman" panose="02020603050405020304" pitchFamily="18" charset="0"/>
                <a:cs typeface="Times New Roman" panose="02020603050405020304" pitchFamily="18" charset="0"/>
              </a:rPr>
              <a:t>2 Cor 5:18,20,21</a:t>
            </a:r>
            <a:r>
              <a:rPr lang="en-US" sz="2400" dirty="0">
                <a:effectLst/>
                <a:ea typeface="Times New Roman" panose="02020603050405020304" pitchFamily="18" charset="0"/>
                <a:cs typeface="Times New Roman" panose="02020603050405020304" pitchFamily="18" charset="0"/>
              </a:rPr>
              <a:t> (modified) “Now all these things are from God, who </a:t>
            </a:r>
            <a:r>
              <a:rPr lang="en-US" sz="2400" b="1" dirty="0">
                <a:effectLst/>
                <a:ea typeface="Times New Roman" panose="02020603050405020304" pitchFamily="18" charset="0"/>
                <a:cs typeface="Times New Roman" panose="02020603050405020304" pitchFamily="18" charset="0"/>
              </a:rPr>
              <a:t>gave us the ministry of reconciliation. </a:t>
            </a:r>
            <a:r>
              <a:rPr lang="en-US" sz="2400" dirty="0">
                <a:effectLst/>
                <a:ea typeface="Times New Roman" panose="02020603050405020304" pitchFamily="18" charset="0"/>
                <a:cs typeface="Times New Roman" panose="02020603050405020304" pitchFamily="18" charset="0"/>
              </a:rPr>
              <a:t>Therefore, </a:t>
            </a:r>
            <a:r>
              <a:rPr lang="en-US" sz="2400" b="1" dirty="0">
                <a:effectLst/>
                <a:ea typeface="Times New Roman" panose="02020603050405020304" pitchFamily="18" charset="0"/>
                <a:cs typeface="Times New Roman" panose="02020603050405020304" pitchFamily="18" charset="0"/>
              </a:rPr>
              <a:t>we are ambassadors for Christ</a:t>
            </a:r>
            <a:r>
              <a:rPr lang="en-US" sz="2400" dirty="0">
                <a:effectLst/>
                <a:ea typeface="Times New Roman" panose="02020603050405020304" pitchFamily="18" charset="0"/>
                <a:cs typeface="Times New Roman" panose="02020603050405020304" pitchFamily="18" charset="0"/>
              </a:rPr>
              <a:t>, as though God were </a:t>
            </a:r>
            <a:r>
              <a:rPr lang="en-US" sz="2400" b="1" dirty="0">
                <a:effectLst/>
                <a:ea typeface="Times New Roman" panose="02020603050405020304" pitchFamily="18" charset="0"/>
                <a:cs typeface="Times New Roman" panose="02020603050405020304" pitchFamily="18" charset="0"/>
              </a:rPr>
              <a:t>making an appeal through us</a:t>
            </a:r>
            <a:r>
              <a:rPr lang="en-US" sz="2400" dirty="0">
                <a:effectLst/>
                <a:ea typeface="Times New Roman" panose="02020603050405020304" pitchFamily="18" charset="0"/>
                <a:cs typeface="Times New Roman" panose="02020603050405020304" pitchFamily="18" charset="0"/>
              </a:rPr>
              <a:t>, so that </a:t>
            </a:r>
            <a:r>
              <a:rPr lang="en-US" sz="2400" b="1" dirty="0">
                <a:effectLst/>
                <a:ea typeface="Times New Roman" panose="02020603050405020304" pitchFamily="18" charset="0"/>
                <a:cs typeface="Times New Roman" panose="02020603050405020304" pitchFamily="18" charset="0"/>
              </a:rPr>
              <a:t>we might become the righteousness of God</a:t>
            </a:r>
            <a:r>
              <a:rPr lang="en-US" sz="2400" dirty="0">
                <a:effectLst/>
                <a:ea typeface="Times New Roman" panose="02020603050405020304" pitchFamily="18" charset="0"/>
                <a:cs typeface="Times New Roman" panose="02020603050405020304" pitchFamily="18" charset="0"/>
              </a:rPr>
              <a:t>”. </a:t>
            </a:r>
            <a:endParaRPr lang="en-US" sz="24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5000"/>
              </a:lnSpc>
              <a:spcBef>
                <a:spcPts val="0"/>
              </a:spcBef>
              <a:spcAft>
                <a:spcPts val="0"/>
              </a:spcAft>
              <a:buNone/>
            </a:pPr>
            <a:r>
              <a:rPr lang="en-US" sz="2400" b="1" dirty="0">
                <a:effectLst/>
                <a:ea typeface="Times New Roman" panose="02020603050405020304" pitchFamily="18" charset="0"/>
                <a:cs typeface="Times New Roman" panose="02020603050405020304" pitchFamily="18" charset="0"/>
              </a:rPr>
              <a:t>d. 2 Cor 3:18 “</a:t>
            </a:r>
            <a:r>
              <a:rPr lang="en-US" sz="2400" dirty="0">
                <a:effectLst/>
                <a:ea typeface="Times New Roman" panose="02020603050405020304" pitchFamily="18" charset="0"/>
                <a:cs typeface="Times New Roman" panose="02020603050405020304" pitchFamily="18" charset="0"/>
              </a:rPr>
              <a:t>And we all, with unveiled face, beholding the glory of the Lord, </a:t>
            </a:r>
            <a:r>
              <a:rPr lang="en-US" sz="2400" b="1" dirty="0">
                <a:effectLst/>
                <a:ea typeface="Times New Roman" panose="02020603050405020304" pitchFamily="18" charset="0"/>
                <a:cs typeface="Times New Roman" panose="02020603050405020304" pitchFamily="18" charset="0"/>
              </a:rPr>
              <a:t>are being transformed into the same image</a:t>
            </a:r>
            <a:r>
              <a:rPr lang="en-US" sz="2400" dirty="0">
                <a:effectLst/>
                <a:ea typeface="Times New Roman" panose="02020603050405020304" pitchFamily="18" charset="0"/>
                <a:cs typeface="Times New Roman" panose="02020603050405020304" pitchFamily="18" charset="0"/>
              </a:rPr>
              <a:t> from one degree of glory to another. For this comes from the Lord who is the Spirit.</a:t>
            </a:r>
            <a:endParaRPr lang="en-US" sz="2400" dirty="0">
              <a:effectLst/>
              <a:ea typeface="Aptos" panose="020B0004020202020204" pitchFamily="34" charset="0"/>
              <a:cs typeface="Times New Roman" panose="02020603050405020304" pitchFamily="18" charset="0"/>
            </a:endParaRPr>
          </a:p>
          <a:p>
            <a:pPr marL="0" marR="0" lvl="0" indent="0">
              <a:lnSpc>
                <a:spcPct val="105000"/>
              </a:lnSpc>
              <a:spcBef>
                <a:spcPts val="0"/>
              </a:spcBef>
              <a:spcAft>
                <a:spcPts val="800"/>
              </a:spcAft>
              <a:buNone/>
            </a:pPr>
            <a:endParaRPr lang="en-US" sz="2400" b="1" dirty="0">
              <a:ea typeface="Times New Roman" panose="02020603050405020304" pitchFamily="18" charset="0"/>
              <a:cs typeface="Times New Roman" panose="02020603050405020304" pitchFamily="18" charset="0"/>
            </a:endParaRPr>
          </a:p>
          <a:p>
            <a:pPr marL="0" marR="0" lvl="0" indent="0">
              <a:lnSpc>
                <a:spcPct val="105000"/>
              </a:lnSpc>
              <a:spcBef>
                <a:spcPts val="0"/>
              </a:spcBef>
              <a:spcAft>
                <a:spcPts val="800"/>
              </a:spcAft>
              <a:buNone/>
            </a:pPr>
            <a:r>
              <a:rPr lang="en-US" sz="2400" b="1" dirty="0">
                <a:effectLst/>
                <a:ea typeface="Times New Roman" panose="02020603050405020304" pitchFamily="18" charset="0"/>
                <a:cs typeface="Times New Roman" panose="02020603050405020304" pitchFamily="18" charset="0"/>
              </a:rPr>
              <a:t>e. Col 3:10 “</a:t>
            </a:r>
            <a:r>
              <a:rPr lang="en-US" sz="2400" dirty="0">
                <a:effectLst/>
                <a:ea typeface="Aptos" panose="020B0004020202020204" pitchFamily="34" charset="0"/>
                <a:cs typeface="Times New Roman" panose="02020603050405020304" pitchFamily="18" charset="0"/>
              </a:rPr>
              <a:t>And have put on the </a:t>
            </a:r>
            <a:r>
              <a:rPr lang="en-US" sz="2400" b="1" dirty="0">
                <a:effectLst/>
                <a:ea typeface="Aptos" panose="020B0004020202020204" pitchFamily="34" charset="0"/>
                <a:cs typeface="Times New Roman" panose="02020603050405020304" pitchFamily="18" charset="0"/>
              </a:rPr>
              <a:t>new self</a:t>
            </a:r>
            <a:r>
              <a:rPr lang="en-US" sz="2400" dirty="0">
                <a:effectLst/>
                <a:ea typeface="Aptos" panose="020B0004020202020204" pitchFamily="34" charset="0"/>
                <a:cs typeface="Times New Roman" panose="02020603050405020304" pitchFamily="18" charset="0"/>
              </a:rPr>
              <a:t>, which is being renewed in knowledge </a:t>
            </a:r>
            <a:r>
              <a:rPr lang="en-US" sz="2400" b="1" dirty="0">
                <a:effectLst/>
                <a:ea typeface="Aptos" panose="020B0004020202020204" pitchFamily="34" charset="0"/>
                <a:cs typeface="Times New Roman" panose="02020603050405020304" pitchFamily="18" charset="0"/>
              </a:rPr>
              <a:t>after the</a:t>
            </a:r>
            <a:r>
              <a:rPr lang="en-US" sz="2400" dirty="0">
                <a:effectLst/>
                <a:ea typeface="Aptos" panose="020B0004020202020204" pitchFamily="34" charset="0"/>
                <a:cs typeface="Times New Roman" panose="02020603050405020304" pitchFamily="18" charset="0"/>
              </a:rPr>
              <a:t> </a:t>
            </a:r>
            <a:r>
              <a:rPr lang="en-US" sz="2400" b="1" dirty="0">
                <a:effectLst/>
                <a:ea typeface="Aptos" panose="020B0004020202020204" pitchFamily="34" charset="0"/>
                <a:cs typeface="Times New Roman" panose="02020603050405020304" pitchFamily="18" charset="0"/>
              </a:rPr>
              <a:t>image of its creator</a:t>
            </a:r>
            <a:r>
              <a:rPr lang="en-US" sz="2400" dirty="0">
                <a:effectLst/>
                <a:ea typeface="Aptos" panose="020B0004020202020204" pitchFamily="34" charset="0"/>
                <a:cs typeface="Times New Roman" panose="02020603050405020304" pitchFamily="18" charset="0"/>
              </a:rPr>
              <a:t>.”      </a:t>
            </a:r>
          </a:p>
          <a:p>
            <a:pPr marL="0" marR="0" lvl="0" indent="0">
              <a:lnSpc>
                <a:spcPct val="105000"/>
              </a:lnSpc>
              <a:spcBef>
                <a:spcPts val="0"/>
              </a:spcBef>
              <a:spcAft>
                <a:spcPts val="800"/>
              </a:spcAft>
              <a:buNone/>
            </a:pPr>
            <a:r>
              <a:rPr lang="en-US" sz="2400" b="1" dirty="0">
                <a:ea typeface="Aptos" panose="020B0004020202020204" pitchFamily="34" charset="0"/>
                <a:cs typeface="Times New Roman" panose="02020603050405020304" pitchFamily="18" charset="0"/>
              </a:rPr>
              <a:t>f. </a:t>
            </a:r>
            <a:r>
              <a:rPr lang="en-US" sz="2400" b="1" dirty="0">
                <a:effectLst/>
                <a:ea typeface="Aptos" panose="020B0004020202020204" pitchFamily="34" charset="0"/>
                <a:cs typeface="Times New Roman" panose="02020603050405020304" pitchFamily="18" charset="0"/>
              </a:rPr>
              <a:t>Eph 4:24 “</a:t>
            </a:r>
            <a:r>
              <a:rPr lang="en-US" sz="2400" dirty="0">
                <a:effectLst/>
                <a:ea typeface="Aptos" panose="020B0004020202020204" pitchFamily="34" charset="0"/>
                <a:cs typeface="Times New Roman" panose="02020603050405020304" pitchFamily="18" charset="0"/>
              </a:rPr>
              <a:t>And to put on the new self, </a:t>
            </a:r>
            <a:r>
              <a:rPr lang="en-US" sz="2400" b="1" dirty="0">
                <a:effectLst/>
                <a:ea typeface="Aptos" panose="020B0004020202020204" pitchFamily="34" charset="0"/>
                <a:cs typeface="Times New Roman" panose="02020603050405020304" pitchFamily="18" charset="0"/>
              </a:rPr>
              <a:t>created after the likeness of God </a:t>
            </a:r>
            <a:r>
              <a:rPr lang="en-US" sz="2400" dirty="0">
                <a:solidFill>
                  <a:srgbClr val="FF0000"/>
                </a:solidFill>
                <a:effectLst/>
                <a:ea typeface="Aptos" panose="020B0004020202020204" pitchFamily="34" charset="0"/>
                <a:cs typeface="Times New Roman" panose="02020603050405020304" pitchFamily="18" charset="0"/>
              </a:rPr>
              <a:t>in true righteousness and holiness</a:t>
            </a:r>
            <a:r>
              <a:rPr lang="en-US" sz="2400" dirty="0">
                <a:effectLst/>
                <a:ea typeface="Aptos" panose="020B0004020202020204" pitchFamily="34" charset="0"/>
                <a:cs typeface="Times New Roman" panose="02020603050405020304" pitchFamily="18" charset="0"/>
              </a:rPr>
              <a:t>.”</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marR="0" lvl="0" indent="0" algn="ctr">
              <a:lnSpc>
                <a:spcPct val="105000"/>
              </a:lnSpc>
              <a:spcBef>
                <a:spcPts val="0"/>
              </a:spcBef>
              <a:spcAft>
                <a:spcPts val="800"/>
              </a:spcAft>
              <a:buNone/>
            </a:pPr>
            <a:r>
              <a:rPr lang="en-US" sz="2400" dirty="0">
                <a:effectLst/>
                <a:ea typeface="Times New Roman" panose="02020603050405020304" pitchFamily="18" charset="0"/>
                <a:cs typeface="Times New Roman" panose="02020603050405020304" pitchFamily="18" charset="0"/>
              </a:rPr>
              <a:t>2. OUR PURPOSE is to be an example for those around us.</a:t>
            </a:r>
          </a:p>
          <a:p>
            <a:pPr marL="0" marR="0" lvl="0" indent="0" algn="ctr">
              <a:lnSpc>
                <a:spcPct val="105000"/>
              </a:lnSpc>
              <a:spcBef>
                <a:spcPts val="0"/>
              </a:spcBef>
              <a:spcAft>
                <a:spcPts val="800"/>
              </a:spcAft>
              <a:buNone/>
            </a:pPr>
            <a:endParaRPr lang="en-US" sz="800" dirty="0">
              <a:effectLst/>
              <a:ea typeface="Aptos" panose="020B0004020202020204" pitchFamily="34" charset="0"/>
              <a:cs typeface="Times New Roman" panose="02020603050405020304" pitchFamily="18" charset="0"/>
            </a:endParaRPr>
          </a:p>
          <a:p>
            <a:pPr marL="742950" marR="0" lvl="1" indent="-285750">
              <a:lnSpc>
                <a:spcPct val="105000"/>
              </a:lnSpc>
              <a:spcBef>
                <a:spcPts val="0"/>
              </a:spcBef>
              <a:spcAft>
                <a:spcPts val="800"/>
              </a:spcAft>
              <a:buFont typeface="+mj-lt"/>
              <a:buAutoNum type="alphaLcPeriod"/>
            </a:pPr>
            <a:r>
              <a:rPr lang="en-US" b="1" dirty="0">
                <a:effectLst/>
                <a:ea typeface="Times New Roman" panose="02020603050405020304" pitchFamily="18" charset="0"/>
                <a:cs typeface="Times New Roman" panose="02020603050405020304" pitchFamily="18" charset="0"/>
              </a:rPr>
              <a:t>I Tim 4:12</a:t>
            </a:r>
            <a:r>
              <a:rPr lang="en-US" dirty="0">
                <a:effectLst/>
                <a:ea typeface="Times New Roman" panose="02020603050405020304" pitchFamily="18" charset="0"/>
                <a:cs typeface="Times New Roman" panose="02020603050405020304" pitchFamily="18" charset="0"/>
              </a:rPr>
              <a:t> Let no one look down on your youthfulness, but rather in speech, conduct, love, faith and purity, </a:t>
            </a:r>
            <a:r>
              <a:rPr lang="en-US" b="1" dirty="0">
                <a:effectLst/>
                <a:ea typeface="Times New Roman" panose="02020603050405020304" pitchFamily="18" charset="0"/>
                <a:cs typeface="Times New Roman" panose="02020603050405020304" pitchFamily="18" charset="0"/>
              </a:rPr>
              <a:t>show yourself</a:t>
            </a:r>
            <a:r>
              <a:rPr lang="en-US" dirty="0">
                <a:effectLst/>
                <a:ea typeface="Times New Roman" panose="02020603050405020304" pitchFamily="18" charset="0"/>
                <a:cs typeface="Times New Roman" panose="02020603050405020304" pitchFamily="18" charset="0"/>
              </a:rPr>
              <a:t> </a:t>
            </a:r>
            <a:r>
              <a:rPr lang="en-US" b="1" dirty="0">
                <a:effectLst/>
                <a:ea typeface="Times New Roman" panose="02020603050405020304" pitchFamily="18" charset="0"/>
                <a:cs typeface="Times New Roman" panose="02020603050405020304" pitchFamily="18" charset="0"/>
              </a:rPr>
              <a:t>an example of those who believe.”</a:t>
            </a:r>
            <a:endParaRPr lang="en-US" dirty="0">
              <a:effectLst/>
              <a:ea typeface="Aptos" panose="020B0004020202020204" pitchFamily="34" charset="0"/>
              <a:cs typeface="Times New Roman" panose="02020603050405020304" pitchFamily="18" charset="0"/>
            </a:endParaRPr>
          </a:p>
          <a:p>
            <a:pPr marL="742950" marR="0" lvl="1" indent="-285750">
              <a:lnSpc>
                <a:spcPct val="105000"/>
              </a:lnSpc>
              <a:spcBef>
                <a:spcPts val="0"/>
              </a:spcBef>
              <a:spcAft>
                <a:spcPts val="800"/>
              </a:spcAft>
              <a:buFont typeface="+mj-lt"/>
              <a:buAutoNum type="alphaLcPeriod"/>
            </a:pPr>
            <a:r>
              <a:rPr lang="en-US" b="1" dirty="0">
                <a:effectLst/>
                <a:ea typeface="Times New Roman" panose="02020603050405020304" pitchFamily="18" charset="0"/>
                <a:cs typeface="Times New Roman" panose="02020603050405020304" pitchFamily="18" charset="0"/>
              </a:rPr>
              <a:t>Titus 2:7</a:t>
            </a:r>
            <a:r>
              <a:rPr lang="en-US" dirty="0">
                <a:effectLst/>
                <a:ea typeface="Times New Roman" panose="02020603050405020304" pitchFamily="18" charset="0"/>
                <a:cs typeface="Times New Roman" panose="02020603050405020304" pitchFamily="18" charset="0"/>
              </a:rPr>
              <a:t>  “in all things show yourself to be </a:t>
            </a:r>
            <a:r>
              <a:rPr lang="en-US" b="1" dirty="0">
                <a:effectLst/>
                <a:ea typeface="Times New Roman" panose="02020603050405020304" pitchFamily="18" charset="0"/>
                <a:cs typeface="Times New Roman" panose="02020603050405020304" pitchFamily="18" charset="0"/>
              </a:rPr>
              <a:t>an example of good deeds . . .”.</a:t>
            </a:r>
            <a:endParaRPr lang="en-US" dirty="0">
              <a:effectLst/>
              <a:ea typeface="Aptos" panose="020B0004020202020204" pitchFamily="34" charset="0"/>
              <a:cs typeface="Times New Roman" panose="02020603050405020304" pitchFamily="18" charset="0"/>
            </a:endParaRPr>
          </a:p>
          <a:p>
            <a:pPr marL="742950" marR="0" lvl="1" indent="-285750">
              <a:lnSpc>
                <a:spcPct val="105000"/>
              </a:lnSpc>
              <a:spcBef>
                <a:spcPts val="0"/>
              </a:spcBef>
              <a:spcAft>
                <a:spcPts val="800"/>
              </a:spcAft>
              <a:buFont typeface="+mj-lt"/>
              <a:buAutoNum type="alphaLcPeriod"/>
            </a:pPr>
            <a:r>
              <a:rPr lang="en-US" b="1" dirty="0">
                <a:effectLst/>
                <a:ea typeface="Aptos" panose="020B0004020202020204" pitchFamily="34" charset="0"/>
                <a:cs typeface="Times New Roman" panose="02020603050405020304" pitchFamily="18" charset="0"/>
              </a:rPr>
              <a:t>Eph 2:10 “</a:t>
            </a:r>
            <a:r>
              <a:rPr lang="en-US" dirty="0">
                <a:effectLst/>
                <a:ea typeface="Times New Roman" panose="02020603050405020304" pitchFamily="18" charset="0"/>
                <a:cs typeface="Times New Roman" panose="02020603050405020304" pitchFamily="18" charset="0"/>
              </a:rPr>
              <a:t>For we are his workmanship, created in Christ Jesus for good works, which God prepared beforehand, that we should walk in them.</a:t>
            </a:r>
            <a:endParaRPr lang="en-US" dirty="0">
              <a:effectLst/>
              <a:ea typeface="Aptos" panose="020B0004020202020204" pitchFamily="34" charset="0"/>
              <a:cs typeface="Times New Roman" panose="02020603050405020304" pitchFamily="18" charset="0"/>
            </a:endParaRPr>
          </a:p>
          <a:p>
            <a:pPr marL="742950" marR="0" lvl="1" indent="-285750">
              <a:lnSpc>
                <a:spcPct val="105000"/>
              </a:lnSpc>
              <a:spcBef>
                <a:spcPts val="0"/>
              </a:spcBef>
              <a:spcAft>
                <a:spcPts val="800"/>
              </a:spcAft>
              <a:buFont typeface="+mj-lt"/>
              <a:buAutoNum type="alphaLcPeriod"/>
            </a:pPr>
            <a:r>
              <a:rPr lang="en-US" b="1" dirty="0">
                <a:effectLst/>
                <a:ea typeface="Aptos" panose="020B0004020202020204" pitchFamily="34" charset="0"/>
                <a:cs typeface="Times New Roman" panose="02020603050405020304" pitchFamily="18" charset="0"/>
              </a:rPr>
              <a:t>I Tim 5:9,10</a:t>
            </a:r>
            <a:r>
              <a:rPr lang="en-US" dirty="0">
                <a:effectLst/>
                <a:ea typeface="Aptos" panose="020B0004020202020204" pitchFamily="34" charset="0"/>
                <a:cs typeface="Times New Roman" panose="02020603050405020304" pitchFamily="18" charset="0"/>
              </a:rPr>
              <a:t>  A widow is to be put on the list only if . . . </a:t>
            </a:r>
            <a:r>
              <a:rPr lang="en-US" b="1" dirty="0">
                <a:effectLst/>
                <a:ea typeface="Aptos" panose="020B0004020202020204" pitchFamily="34" charset="0"/>
                <a:cs typeface="Times New Roman" panose="02020603050405020304" pitchFamily="18" charset="0"/>
              </a:rPr>
              <a:t>she has a reputation for good works;</a:t>
            </a:r>
            <a:r>
              <a:rPr lang="en-US" dirty="0">
                <a:effectLst/>
                <a:ea typeface="Aptos" panose="020B0004020202020204" pitchFamily="34" charset="0"/>
                <a:cs typeface="Times New Roman" panose="02020603050405020304" pitchFamily="18" charset="0"/>
              </a:rPr>
              <a:t> if she has brought up children, if she has shown hospitality to strangers, if she has washed the saints’ feet, if she has assisted those in distress, and if she has </a:t>
            </a:r>
            <a:r>
              <a:rPr lang="en-US" b="1" dirty="0">
                <a:effectLst/>
                <a:ea typeface="Aptos" panose="020B0004020202020204" pitchFamily="34" charset="0"/>
                <a:cs typeface="Times New Roman" panose="02020603050405020304" pitchFamily="18" charset="0"/>
              </a:rPr>
              <a:t>devoted herself to every good work.</a:t>
            </a:r>
            <a:r>
              <a:rPr lang="en-US" dirty="0">
                <a:effectLst/>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cs typeface="Times New Roman" panose="02020603050405020304" pitchFamily="18" charset="0"/>
              </a:rPr>
              <a:t>Mt 25: 34,35  “</a:t>
            </a:r>
            <a:r>
              <a:rPr lang="en-US" sz="2400" dirty="0">
                <a:effectLst/>
                <a:latin typeface="Calibri" panose="020F0502020204030204" pitchFamily="34" charset="0"/>
                <a:ea typeface="Aptos" panose="020B0004020202020204" pitchFamily="34" charset="0"/>
                <a:cs typeface="Times New Roman" panose="02020603050405020304" pitchFamily="18" charset="0"/>
              </a:rPr>
              <a:t>Then the King will say to those on His right – ‘Come, you who are blessed of My Father, inherit the kingdom prepared for you from the foundation of the world. For I was hungry, and you gave Me something to eat; I was thirsty, and you gave Me something to drink; I was a stranger and you invited Me in; naked, and you clothed Me; I was sick, and you visited Me; I was in prison, and you came to Me.”</a:t>
            </a:r>
            <a:r>
              <a:rPr lang="en-US" sz="24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24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Guess who had these words given to them – the sheep. Guess why the goats are condemned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6175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800" b="1" dirty="0">
                <a:effectLst/>
                <a:latin typeface="Calibri" panose="020F0502020204030204" pitchFamily="34" charset="0"/>
                <a:ea typeface="Aptos" panose="020B0004020202020204" pitchFamily="34" charset="0"/>
                <a:cs typeface="Times New Roman" panose="02020603050405020304" pitchFamily="18" charset="0"/>
              </a:rPr>
              <a:t>Mt 25:45,46  </a:t>
            </a:r>
            <a:r>
              <a:rPr lang="en-US" sz="2800" dirty="0">
                <a:effectLst/>
                <a:latin typeface="Calibri" panose="020F0502020204030204" pitchFamily="34" charset="0"/>
                <a:ea typeface="Aptos" panose="020B0004020202020204" pitchFamily="34" charset="0"/>
                <a:cs typeface="Times New Roman" panose="02020603050405020304" pitchFamily="18" charset="0"/>
              </a:rPr>
              <a:t>“Then He will answer them, ‘Truly I say to you, to the extent that you did not do it to one of the least of these, you did not do it to Me.’ These will go away into eternal punishment, but the righteous into eternal life.”</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2481604"/>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348</TotalTime>
  <Words>1358</Words>
  <Application>Microsoft Office PowerPoint</Application>
  <PresentationFormat>On-screen Show (4:3)</PresentationFormat>
  <Paragraphs>55</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2024-05-30T21:07:55Z</dcterms:modified>
</cp:coreProperties>
</file>