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0" r:id="rId4"/>
    <p:sldId id="321" r:id="rId5"/>
    <p:sldId id="320" r:id="rId6"/>
    <p:sldId id="319" r:id="rId7"/>
    <p:sldId id="317" r:id="rId8"/>
    <p:sldId id="316" r:id="rId9"/>
    <p:sldId id="31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11/19/2024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4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endParaRPr>
          </a:p>
          <a:p>
            <a:pPr marL="0" indent="0" algn="ctr">
              <a:lnSpc>
                <a:spcPct val="106000"/>
              </a:lnSpc>
              <a:spcBef>
                <a:spcPts val="0"/>
              </a:spcBef>
              <a:spcAft>
                <a:spcPts val="563"/>
              </a:spcAft>
              <a:buNone/>
            </a:pPr>
            <a:r>
              <a:rPr lang="en-US" sz="5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a:t>
            </a:r>
            <a:r>
              <a:rPr lang="en-US" sz="1800" b="1" kern="100" dirty="0">
                <a:effectLst/>
                <a:latin typeface="Aptos" panose="020B0004020202020204" pitchFamily="34" charset="0"/>
                <a:ea typeface="Aptos" panose="020B0004020202020204" pitchFamily="34" charset="0"/>
                <a:cs typeface="Times New Roman" panose="02020603050405020304" pitchFamily="18" charset="0"/>
              </a:rPr>
              <a:t> </a:t>
            </a:r>
            <a:r>
              <a:rPr lang="en-US" sz="5400" b="1" kern="100" dirty="0">
                <a:effectLst/>
                <a:latin typeface="Aptos" panose="020B0004020202020204" pitchFamily="34" charset="0"/>
                <a:ea typeface="Aptos" panose="020B0004020202020204" pitchFamily="34" charset="0"/>
                <a:cs typeface="Times New Roman" panose="02020603050405020304" pitchFamily="18" charset="0"/>
              </a:rPr>
              <a:t>Prodigal Son:  </a:t>
            </a:r>
          </a:p>
          <a:p>
            <a:pPr marL="0" indent="0" algn="ctr">
              <a:lnSpc>
                <a:spcPct val="106000"/>
              </a:lnSpc>
              <a:spcBef>
                <a:spcPts val="0"/>
              </a:spcBef>
              <a:spcAft>
                <a:spcPts val="563"/>
              </a:spcAft>
              <a:buNone/>
            </a:pPr>
            <a:r>
              <a:rPr lang="en-US" sz="5400" b="1" kern="100" dirty="0">
                <a:effectLst/>
                <a:latin typeface="Aptos" panose="020B0004020202020204" pitchFamily="34" charset="0"/>
                <a:ea typeface="Aptos" panose="020B0004020202020204" pitchFamily="34" charset="0"/>
                <a:cs typeface="Times New Roman" panose="02020603050405020304" pitchFamily="18" charset="0"/>
              </a:rPr>
              <a:t>His  Father         </a:t>
            </a:r>
          </a:p>
          <a:p>
            <a:pPr marL="0" indent="0" algn="ctr">
              <a:lnSpc>
                <a:spcPct val="106000"/>
              </a:lnSpc>
              <a:spcBef>
                <a:spcPts val="0"/>
              </a:spcBef>
              <a:spcAft>
                <a:spcPts val="563"/>
              </a:spcAft>
              <a:buNone/>
            </a:pPr>
            <a:r>
              <a:rPr lang="en-US" sz="3600" kern="100" dirty="0">
                <a:effectLst/>
                <a:latin typeface="Aptos" panose="020B0004020202020204" pitchFamily="34" charset="0"/>
                <a:ea typeface="Aptos" panose="020B0004020202020204" pitchFamily="34" charset="0"/>
                <a:cs typeface="Times New Roman" panose="02020603050405020304" pitchFamily="18" charset="0"/>
              </a:rPr>
              <a:t>(Luke 15:11-32) </a:t>
            </a: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Luke 15:20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a:t>
            </a:r>
            <a:r>
              <a:rPr lang="en-US" sz="2400" kern="100" dirty="0">
                <a:effectLst/>
                <a:latin typeface="Tempus Sans ITC" panose="04020404030D07020202" pitchFamily="82" charset="0"/>
                <a:ea typeface="Aptos" panose="020B0004020202020204" pitchFamily="34" charset="0"/>
                <a:cs typeface="Times New Roman" panose="02020603050405020304" pitchFamily="18" charset="0"/>
              </a:rPr>
              <a:t>So the son got up and went to his father. But while he was still a long way off, his father saw him and felt compassion for him., and ran and embraced him and kissed him.”</a:t>
            </a:r>
          </a:p>
          <a:p>
            <a:pPr marL="0" marR="0" indent="0">
              <a:lnSpc>
                <a:spcPct val="115000"/>
              </a:lnSpc>
              <a:spcBef>
                <a:spcPts val="0"/>
              </a:spcBef>
              <a:spcAft>
                <a:spcPts val="800"/>
              </a:spcAft>
              <a:buNone/>
            </a:pPr>
            <a:endParaRPr lang="en-US" sz="2400" kern="100" dirty="0">
              <a:latin typeface="Tempus Sans ITC" panose="04020404030D07020202" pitchFamily="82"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2 Peter 3:9 </a:t>
            </a:r>
            <a:r>
              <a:rPr lang="en-US" sz="2400" dirty="0">
                <a:effectLst/>
                <a:latin typeface="Aptos" panose="020B0004020202020204" pitchFamily="34" charset="0"/>
                <a:ea typeface="Aptos" panose="020B0004020202020204" pitchFamily="34" charset="0"/>
                <a:cs typeface="Times New Roman" panose="02020603050405020304" pitchFamily="18" charset="0"/>
              </a:rPr>
              <a:t>“The Lord is not slow about His promise, as some count slowness, but is patient toward you, </a:t>
            </a:r>
            <a:r>
              <a:rPr lang="en-US" sz="2400" b="1" dirty="0">
                <a:effectLst/>
                <a:latin typeface="Aptos" panose="020B0004020202020204" pitchFamily="34" charset="0"/>
                <a:ea typeface="Aptos" panose="020B0004020202020204" pitchFamily="34" charset="0"/>
                <a:cs typeface="Times New Roman" panose="02020603050405020304" pitchFamily="18" charset="0"/>
              </a:rPr>
              <a:t>not wishing any to perish</a:t>
            </a:r>
            <a:r>
              <a:rPr lang="en-US" sz="2400" dirty="0">
                <a:effectLst/>
                <a:latin typeface="Aptos" panose="020B0004020202020204" pitchFamily="34" charset="0"/>
                <a:ea typeface="Aptos" panose="020B0004020202020204" pitchFamily="34" charset="0"/>
                <a:cs typeface="Times New Roman" panose="02020603050405020304" pitchFamily="18" charset="0"/>
              </a:rPr>
              <a:t> but for all to come to repentance.”            </a:t>
            </a:r>
          </a:p>
          <a:p>
            <a:pPr marL="0" indent="0">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Rom 5,6,8 </a:t>
            </a:r>
            <a:r>
              <a:rPr lang="en-US" sz="2400" dirty="0">
                <a:effectLst/>
                <a:latin typeface="Aptos" panose="020B0004020202020204" pitchFamily="34" charset="0"/>
                <a:ea typeface="Aptos" panose="020B0004020202020204" pitchFamily="34" charset="0"/>
                <a:cs typeface="Times New Roman" panose="02020603050405020304" pitchFamily="18" charset="0"/>
              </a:rPr>
              <a:t>“For while we were still helpless, at the right time Christ died for the ungodly.  . . . . But God demonstrates His own love toward us, in that while were still sinners, Christ died for us.” . . . .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Luke 13:34 “</a:t>
            </a:r>
            <a:r>
              <a:rPr lang="en-US" dirty="0">
                <a:effectLst/>
                <a:latin typeface="Aptos" panose="020B0004020202020204" pitchFamily="34" charset="0"/>
                <a:ea typeface="Aptos" panose="020B0004020202020204" pitchFamily="34" charset="0"/>
                <a:cs typeface="Times New Roman" panose="02020603050405020304" pitchFamily="18" charset="0"/>
              </a:rPr>
              <a:t>[Jesus said} O Jerusalem, Jerusalem, the city that kills the prophets and stones those sent to her! How often I wanted to gather your children together, just as a hen gathers her brood under her wings, and you would not have it.”</a:t>
            </a:r>
          </a:p>
          <a:p>
            <a:pPr marL="0" indent="0">
              <a:lnSpc>
                <a:spcPct val="107000"/>
              </a:lnSpc>
              <a:spcBef>
                <a:spcPts val="0"/>
              </a:spcBef>
              <a:spcAft>
                <a:spcPts val="800"/>
              </a:spcAft>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8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Luke 19:41 “</a:t>
            </a:r>
            <a:r>
              <a:rPr lang="en-US" dirty="0">
                <a:effectLst/>
                <a:latin typeface="Aptos" panose="020B0004020202020204" pitchFamily="34" charset="0"/>
                <a:ea typeface="Aptos" panose="020B0004020202020204" pitchFamily="34" charset="0"/>
                <a:cs typeface="Times New Roman" panose="02020603050405020304" pitchFamily="18" charset="0"/>
              </a:rPr>
              <a:t>When He (Jesus) approached Jerusalem, He saw the city and wept over it.” (This was in response to Jerusalem’s pending doom in A.D. 70).  </a:t>
            </a:r>
          </a:p>
          <a:p>
            <a:pPr marL="0" marR="0" indent="0">
              <a:lnSpc>
                <a:spcPct val="107000"/>
              </a:lnSpc>
              <a:spcBef>
                <a:spcPts val="0"/>
              </a:spcBef>
              <a:spcAft>
                <a:spcPts val="800"/>
              </a:spcAft>
              <a:buNone/>
            </a:pPr>
            <a:endParaRPr lang="en-US" kern="100" dirty="0">
              <a:latin typeface="Aptos" panose="020B000402020202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10000"/>
          </a:bodyPr>
          <a:lstStyle/>
          <a:p>
            <a:pPr marL="0" marR="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Deut 7:12,13 </a:t>
            </a:r>
            <a:r>
              <a:rPr lang="en-US" sz="2400" i="1" kern="100" dirty="0">
                <a:effectLst/>
                <a:latin typeface="Aptos" panose="020B0004020202020204" pitchFamily="34" charset="0"/>
                <a:ea typeface="Aptos" panose="020B0004020202020204" pitchFamily="34" charset="0"/>
                <a:cs typeface="Times New Roman" panose="02020603050405020304" pitchFamily="18" charset="0"/>
              </a:rPr>
              <a:t>(paraphrased)</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“Then it shall come about, because you listen to these judgements and keep and do them, then the Lord your God will keep you with His covenant and His living kindness which He swore to your forefathers. He will love you and multiply you; He will also bless the fruit of your womb and the fruit of your ground . . .”.   </a:t>
            </a:r>
          </a:p>
          <a:p>
            <a:pPr marL="0" marR="0" indent="0">
              <a:lnSpc>
                <a:spcPct val="115000"/>
              </a:lnSpc>
              <a:spcBef>
                <a:spcPts val="0"/>
              </a:spcBef>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Heb 4:15,16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For we do not have a high priest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who cannot sympathize with our weaknesses,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but one who has been tempted in all things as we are, yet without sin. Therefore</a:t>
            </a:r>
            <a:r>
              <a:rPr lang="en-US" sz="2400" kern="100">
                <a:effectLst/>
                <a:latin typeface="Aptos" panose="020B0004020202020204" pitchFamily="34" charset="0"/>
                <a:ea typeface="Aptos" panose="020B0004020202020204" pitchFamily="34" charset="0"/>
                <a:cs typeface="Times New Roman" panose="02020603050405020304" pitchFamily="18" charset="0"/>
              </a:rPr>
              <a:t>,  </a:t>
            </a:r>
            <a:r>
              <a:rPr lang="en-US" sz="2500" kern="100">
                <a:effectLst/>
                <a:latin typeface="Agency FB" panose="020B0503020202020204" pitchFamily="34" charset="0"/>
                <a:ea typeface="Aptos" panose="020B0004020202020204" pitchFamily="34" charset="0"/>
                <a:cs typeface="Times New Roman" panose="02020603050405020304" pitchFamily="18" charset="0"/>
              </a:rPr>
              <a:t>let </a:t>
            </a:r>
            <a:r>
              <a:rPr lang="en-US" sz="2500" kern="100" dirty="0">
                <a:effectLst/>
                <a:latin typeface="Agency FB" panose="020B0503020202020204" pitchFamily="34" charset="0"/>
                <a:ea typeface="Aptos" panose="020B0004020202020204" pitchFamily="34" charset="0"/>
                <a:cs typeface="Times New Roman" panose="02020603050405020304" pitchFamily="18" charset="0"/>
              </a:rPr>
              <a:t>us draw near with </a:t>
            </a:r>
            <a:r>
              <a:rPr lang="en-US" sz="2500" kern="100">
                <a:effectLst/>
                <a:latin typeface="Agency FB" panose="020B0503020202020204" pitchFamily="34" charset="0"/>
                <a:ea typeface="Aptos" panose="020B0004020202020204" pitchFamily="34" charset="0"/>
                <a:cs typeface="Times New Roman" panose="02020603050405020304" pitchFamily="18" charset="0"/>
              </a:rPr>
              <a:t>confidence</a:t>
            </a:r>
            <a:r>
              <a:rPr lang="en-US" sz="2400" kern="100">
                <a:effectLst/>
                <a:latin typeface="Aptos" panose="020B0004020202020204" pitchFamily="34" charset="0"/>
                <a:ea typeface="Aptos" panose="020B0004020202020204" pitchFamily="34" charset="0"/>
                <a:cs typeface="Times New Roman" panose="02020603050405020304" pitchFamily="18" charset="0"/>
              </a:rPr>
              <a:t>  to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the throne of grace,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so that we may receive mercy and find grace to help in time of need.” </a:t>
            </a:r>
          </a:p>
          <a:p>
            <a:pPr marL="0" marR="0" indent="0">
              <a:lnSpc>
                <a:spcPct val="115000"/>
              </a:lnSpc>
              <a:spcBef>
                <a:spcPts val="0"/>
              </a:spcBef>
              <a:spcAft>
                <a:spcPts val="800"/>
              </a:spcAft>
              <a:buNone/>
            </a:pPr>
            <a:r>
              <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Verse after verse, . . . </a:t>
            </a:r>
          </a:p>
          <a:p>
            <a:pPr marL="0" marR="0" indent="0">
              <a:lnSpc>
                <a:spcPct val="115000"/>
              </a:lnSpc>
              <a:spcBef>
                <a:spcPts val="0"/>
              </a:spcBef>
              <a:spcAft>
                <a:spcPts val="800"/>
              </a:spcAft>
              <a:buNone/>
            </a:pPr>
            <a:r>
              <a:rPr lang="en-US" sz="2400" b="1"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Jer</a:t>
            </a:r>
            <a:r>
              <a:rPr lang="en-US" sz="2400" b="1"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29:11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For I know the plans I have for you and they are plans for welfare and not for calamity – to give you a future and a hope.”</a:t>
            </a:r>
          </a:p>
          <a:p>
            <a:pPr marL="0" marR="0" indent="0">
              <a:lnSpc>
                <a:spcPct val="105000"/>
              </a:lnSpc>
              <a:spcBef>
                <a:spcPts val="0"/>
              </a:spcBef>
              <a:spcAft>
                <a:spcPts val="800"/>
              </a:spcAft>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06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15:22,23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but the father said to his slaves, ‘Quickly bring out the best robe and put it on him, and put a ring on his hand and sandals on his feet; and bring the fattened calf, kill it, and let us eat and celebrate; for this son of mine was dead and has come to life again; he was lost and has been found. And they began to celebrate.” </a:t>
            </a:r>
          </a:p>
          <a:p>
            <a:pPr marL="0" marR="0" lvl="0" indent="0">
              <a:lnSpc>
                <a:spcPct val="106000"/>
              </a:lnSpc>
              <a:spcBef>
                <a:spcPts val="0"/>
              </a:spcBef>
              <a:spcAft>
                <a:spcPts val="800"/>
              </a:spcAft>
              <a:buNone/>
            </a:pPr>
            <a:endParaRPr lang="en-US" sz="2400" b="1" dirty="0">
              <a:latin typeface="Tempus Sans ITC" panose="04020404030D07020202" pitchFamily="82"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800"/>
              </a:spcAft>
              <a:buNone/>
            </a:pPr>
            <a:endParaRPr lang="en-US" sz="2400" b="1" dirty="0">
              <a:latin typeface="Tempus Sans ITC" panose="04020404030D07020202" pitchFamily="82" charset="0"/>
              <a:ea typeface="Calibri" panose="020F0502020204030204" pitchFamily="34" charset="0"/>
              <a:cs typeface="Times New Roman" panose="02020603050405020304" pitchFamily="18" charset="0"/>
            </a:endParaRPr>
          </a:p>
          <a:p>
            <a:pPr marL="0" marR="0" lvl="0" indent="0">
              <a:lnSpc>
                <a:spcPct val="106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Luke 15:7 “</a:t>
            </a:r>
            <a:r>
              <a:rPr lang="en-US" sz="2400" dirty="0">
                <a:effectLst/>
                <a:latin typeface="Aptos" panose="020B0004020202020204" pitchFamily="34" charset="0"/>
                <a:ea typeface="Aptos" panose="020B0004020202020204" pitchFamily="34" charset="0"/>
                <a:cs typeface="Times New Roman" panose="02020603050405020304" pitchFamily="18" charset="0"/>
              </a:rPr>
              <a:t>I tell you that in the same way, there will be more joy in heaven over one sinner who repents than over 99 righteous persons who need not repent.”             </a:t>
            </a:r>
          </a:p>
          <a:p>
            <a:pPr marL="0" marR="0" lvl="0" indent="0">
              <a:lnSpc>
                <a:spcPct val="106000"/>
              </a:lnSpc>
              <a:spcBef>
                <a:spcPts val="0"/>
              </a:spcBef>
              <a:spcAft>
                <a:spcPts val="800"/>
              </a:spcAft>
              <a:buNone/>
            </a:pPr>
            <a:r>
              <a:rPr lang="en-US" sz="2400" b="1" dirty="0">
                <a:effectLst/>
                <a:latin typeface="Aptos" panose="020B0004020202020204" pitchFamily="34" charset="0"/>
                <a:ea typeface="Aptos" panose="020B0004020202020204" pitchFamily="34" charset="0"/>
                <a:cs typeface="Times New Roman" panose="02020603050405020304" pitchFamily="18" charset="0"/>
              </a:rPr>
              <a:t>Gal 4:6 “</a:t>
            </a:r>
            <a:r>
              <a:rPr lang="en-US" sz="2400" dirty="0">
                <a:effectLst/>
                <a:latin typeface="Aptos" panose="020B0004020202020204" pitchFamily="34" charset="0"/>
                <a:ea typeface="Aptos" panose="020B0004020202020204" pitchFamily="34" charset="0"/>
                <a:cs typeface="Times New Roman" panose="02020603050405020304" pitchFamily="18" charset="0"/>
              </a:rPr>
              <a:t>Because you are sons, God has sent forth the Spirit of His Son into our hearts, crying ‘Abba! Father!’” .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spcBef>
                <a:spcPts val="0"/>
              </a:spcBef>
              <a:spcAft>
                <a:spcPts val="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1 Peter 3:18 “</a:t>
            </a:r>
            <a:r>
              <a:rPr lang="en-US" dirty="0">
                <a:effectLst/>
                <a:latin typeface="Aptos" panose="020B0004020202020204" pitchFamily="34" charset="0"/>
                <a:ea typeface="Aptos" panose="020B0004020202020204" pitchFamily="34" charset="0"/>
                <a:cs typeface="Times New Roman" panose="02020603050405020304" pitchFamily="18" charset="0"/>
              </a:rPr>
              <a:t>For Christ also died for sins once for all, the just for the unjust, in order </a:t>
            </a:r>
            <a:r>
              <a:rPr lang="en-US"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that He might bring us to God</a:t>
            </a:r>
            <a:r>
              <a:rPr lang="en-US" dirty="0">
                <a:effectLst/>
                <a:latin typeface="Aptos" panose="020B0004020202020204" pitchFamily="34" charset="0"/>
                <a:ea typeface="Aptos" panose="020B0004020202020204" pitchFamily="34" charset="0"/>
                <a:cs typeface="Times New Roman" panose="02020603050405020304" pitchFamily="18" charset="0"/>
              </a:rPr>
              <a:t>, having been put to death in the flesh, but made alive in the spirit.”            </a:t>
            </a:r>
          </a:p>
          <a:p>
            <a:pPr marL="0" marR="0" lvl="0" indent="0">
              <a:spcBef>
                <a:spcPts val="0"/>
              </a:spcBef>
              <a:spcAft>
                <a:spcPts val="0"/>
              </a:spcAft>
              <a:buNone/>
            </a:pPr>
            <a:endParaRPr lang="en-US" sz="1000" b="1"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spcBef>
                <a:spcPts val="0"/>
              </a:spcBef>
              <a:spcAft>
                <a:spcPts val="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Heb 9:15 “</a:t>
            </a:r>
            <a:r>
              <a:rPr lang="en-US" dirty="0">
                <a:effectLst/>
                <a:latin typeface="Aptos" panose="020B0004020202020204" pitchFamily="34" charset="0"/>
                <a:ea typeface="Aptos" panose="020B0004020202020204" pitchFamily="34" charset="0"/>
                <a:cs typeface="Times New Roman" panose="02020603050405020304" pitchFamily="18" charset="0"/>
              </a:rPr>
              <a:t>And for this reason He is the mediator of a new covenant, . . . those who have been called </a:t>
            </a:r>
            <a:r>
              <a:rPr lang="en-US"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may receive the promise of the eternal inheritance.</a:t>
            </a:r>
            <a:r>
              <a:rPr lang="en-US" dirty="0">
                <a:effectLst/>
                <a:latin typeface="Aptos" panose="020B0004020202020204" pitchFamily="34" charset="0"/>
                <a:ea typeface="Aptos" panose="020B0004020202020204" pitchFamily="34" charset="0"/>
                <a:cs typeface="Times New Roman" panose="02020603050405020304" pitchFamily="18" charset="0"/>
              </a:rPr>
              <a:t>”    </a:t>
            </a:r>
          </a:p>
          <a:p>
            <a:pPr marL="0" marR="0" lvl="0" indent="0">
              <a:spcBef>
                <a:spcPts val="0"/>
              </a:spcBef>
              <a:spcAft>
                <a:spcPts val="0"/>
              </a:spcAft>
              <a:buNone/>
            </a:pPr>
            <a:endParaRPr lang="en-US" sz="1000" b="1" dirty="0">
              <a:latin typeface="Aptos" panose="020B0004020202020204" pitchFamily="34" charset="0"/>
              <a:ea typeface="Aptos" panose="020B0004020202020204" pitchFamily="34" charset="0"/>
              <a:cs typeface="Times New Roman" panose="02020603050405020304" pitchFamily="18" charset="0"/>
            </a:endParaRPr>
          </a:p>
          <a:p>
            <a:pPr marL="0" marR="0" lvl="0" indent="0">
              <a:spcBef>
                <a:spcPts val="0"/>
              </a:spcBef>
              <a:spcAft>
                <a:spcPts val="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1 John 4:10 “</a:t>
            </a:r>
            <a:r>
              <a:rPr lang="en-US" dirty="0">
                <a:effectLst/>
                <a:latin typeface="Aptos" panose="020B0004020202020204" pitchFamily="34" charset="0"/>
                <a:ea typeface="Aptos" panose="020B0004020202020204" pitchFamily="34" charset="0"/>
                <a:cs typeface="Times New Roman" panose="02020603050405020304" pitchFamily="18" charset="0"/>
              </a:rPr>
              <a:t>In this is love, not that we loved God, but that He loved us and sent His son to be the propitiation for our sins.”</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b="1" dirty="0">
                <a:effectLst/>
                <a:latin typeface="Aptos" panose="020B0004020202020204" pitchFamily="34" charset="0"/>
                <a:ea typeface="Aptos" panose="020B0004020202020204" pitchFamily="34" charset="0"/>
                <a:cs typeface="Times New Roman" panose="02020603050405020304" pitchFamily="18" charset="0"/>
              </a:rPr>
              <a:t>Luke 15:28 “</a:t>
            </a:r>
            <a:r>
              <a:rPr lang="en-US" dirty="0">
                <a:effectLst/>
                <a:latin typeface="Tempus Sans ITC" panose="04020404030D07020202" pitchFamily="82" charset="0"/>
                <a:ea typeface="Aptos" panose="020B0004020202020204" pitchFamily="34" charset="0"/>
                <a:cs typeface="Times New Roman" panose="02020603050405020304" pitchFamily="18" charset="0"/>
              </a:rPr>
              <a:t>But the older son became angry and was not willing to go in [to the celebration]; and his father came out </a:t>
            </a:r>
            <a:r>
              <a:rPr lang="en-US" dirty="0">
                <a:latin typeface="Tempus Sans ITC" panose="04020404030D07020202" pitchFamily="82" charset="0"/>
                <a:ea typeface="Aptos" panose="020B0004020202020204" pitchFamily="34" charset="0"/>
                <a:cs typeface="Times New Roman" panose="02020603050405020304" pitchFamily="18" charset="0"/>
              </a:rPr>
              <a:t>&amp;</a:t>
            </a:r>
            <a:r>
              <a:rPr lang="en-US" dirty="0">
                <a:effectLst/>
                <a:latin typeface="Tempus Sans ITC" panose="04020404030D07020202" pitchFamily="82" charset="0"/>
                <a:ea typeface="Aptos" panose="020B0004020202020204" pitchFamily="34" charset="0"/>
                <a:cs typeface="Times New Roman" panose="02020603050405020304" pitchFamily="18" charset="0"/>
              </a:rPr>
              <a:t> began pleading with him. . . “</a:t>
            </a:r>
          </a:p>
          <a:p>
            <a:pPr marL="0" indent="0">
              <a:buNone/>
            </a:pPr>
            <a:r>
              <a:rPr lang="en-US" dirty="0">
                <a:effectLst/>
                <a:latin typeface="Tempus Sans ITC" panose="04020404030D07020202" pitchFamily="82" charset="0"/>
                <a:ea typeface="Aptos" panose="020B0004020202020204" pitchFamily="34" charset="0"/>
                <a:cs typeface="Times New Roman" panose="02020603050405020304" pitchFamily="18" charset="0"/>
              </a:rPr>
              <a:t> </a:t>
            </a:r>
          </a:p>
          <a:p>
            <a:pPr marL="0" indent="0">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Rom 5:8 “</a:t>
            </a:r>
            <a:r>
              <a:rPr lang="en-US" kern="100" dirty="0">
                <a:effectLst/>
                <a:latin typeface="Aptos" panose="020B0004020202020204" pitchFamily="34" charset="0"/>
                <a:ea typeface="Aptos" panose="020B0004020202020204" pitchFamily="34" charset="0"/>
                <a:cs typeface="Times New Roman" panose="02020603050405020304" pitchFamily="18" charset="0"/>
              </a:rPr>
              <a:t>But God demonstrates His own love toward us, in that while we were yet sinners, Christ died for us.”       </a:t>
            </a:r>
          </a:p>
          <a:p>
            <a:pPr marL="0" indent="0">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1 John 4:10 “</a:t>
            </a:r>
            <a:r>
              <a:rPr lang="en-US" kern="100" dirty="0">
                <a:effectLst/>
                <a:latin typeface="Aptos" panose="020B0004020202020204" pitchFamily="34" charset="0"/>
                <a:ea typeface="Aptos" panose="020B0004020202020204" pitchFamily="34" charset="0"/>
                <a:cs typeface="Times New Roman" panose="02020603050405020304" pitchFamily="18" charset="0"/>
              </a:rPr>
              <a:t>In this is love, not that we loved God, but that He loved us and sent His son to be the propitiation for our sins.”</a:t>
            </a:r>
          </a:p>
          <a:p>
            <a:pPr marL="0"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689</TotalTime>
  <Words>792</Words>
  <Application>Microsoft Office PowerPoint</Application>
  <PresentationFormat>On-screen Show (4:3)</PresentationFormat>
  <Paragraphs>37</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Agency FB</vt: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56</cp:revision>
  <dcterms:created xsi:type="dcterms:W3CDTF">2019-04-11T15:26:57Z</dcterms:created>
  <dcterms:modified xsi:type="dcterms:W3CDTF">2024-11-19T18:24:22Z</dcterms:modified>
</cp:coreProperties>
</file>