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2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B8E14D7-7477-4406-9BE2-E59EAA1A7A3F}"/>
    <pc:docChg chg="delSld modSld">
      <pc:chgData name="James Young" userId="7f8d7c9cdb576883" providerId="LiveId" clId="{7B8E14D7-7477-4406-9BE2-E59EAA1A7A3F}" dt="2024-12-30T19:27:33.370" v="100" actId="2696"/>
      <pc:docMkLst>
        <pc:docMk/>
      </pc:docMkLst>
      <pc:sldChg chg="modSp mod">
        <pc:chgData name="James Young" userId="7f8d7c9cdb576883" providerId="LiveId" clId="{7B8E14D7-7477-4406-9BE2-E59EAA1A7A3F}" dt="2024-12-30T19:13:42.248" v="26" actId="20577"/>
        <pc:sldMkLst>
          <pc:docMk/>
          <pc:sldMk cId="2838560389" sldId="296"/>
        </pc:sldMkLst>
        <pc:spChg chg="mod">
          <ac:chgData name="James Young" userId="7f8d7c9cdb576883" providerId="LiveId" clId="{7B8E14D7-7477-4406-9BE2-E59EAA1A7A3F}" dt="2024-12-30T19:13:42.248" v="26" actId="20577"/>
          <ac:spMkLst>
            <pc:docMk/>
            <pc:sldMk cId="2838560389" sldId="296"/>
            <ac:spMk id="3" creationId="{708276BC-A706-40B5-B51D-6AA00A059507}"/>
          </ac:spMkLst>
        </pc:spChg>
      </pc:sldChg>
      <pc:sldChg chg="modSp mod">
        <pc:chgData name="James Young" userId="7f8d7c9cdb576883" providerId="LiveId" clId="{7B8E14D7-7477-4406-9BE2-E59EAA1A7A3F}" dt="2024-12-30T19:23:08.024" v="74" actId="255"/>
        <pc:sldMkLst>
          <pc:docMk/>
          <pc:sldMk cId="3390102180" sldId="311"/>
        </pc:sldMkLst>
        <pc:spChg chg="mod">
          <ac:chgData name="James Young" userId="7f8d7c9cdb576883" providerId="LiveId" clId="{7B8E14D7-7477-4406-9BE2-E59EAA1A7A3F}" dt="2024-12-30T19:23:08.024" v="74" actId="255"/>
          <ac:spMkLst>
            <pc:docMk/>
            <pc:sldMk cId="3390102180" sldId="311"/>
            <ac:spMk id="3" creationId="{708276BC-A706-40B5-B51D-6AA00A059507}"/>
          </ac:spMkLst>
        </pc:spChg>
      </pc:sldChg>
      <pc:sldChg chg="del">
        <pc:chgData name="James Young" userId="7f8d7c9cdb576883" providerId="LiveId" clId="{7B8E14D7-7477-4406-9BE2-E59EAA1A7A3F}" dt="2024-12-30T19:18:38.948" v="68" actId="2696"/>
        <pc:sldMkLst>
          <pc:docMk/>
          <pc:sldMk cId="2857862921" sldId="315"/>
        </pc:sldMkLst>
      </pc:sldChg>
      <pc:sldChg chg="modSp mod">
        <pc:chgData name="James Young" userId="7f8d7c9cdb576883" providerId="LiveId" clId="{7B8E14D7-7477-4406-9BE2-E59EAA1A7A3F}" dt="2024-12-30T19:18:27.591" v="67" actId="20577"/>
        <pc:sldMkLst>
          <pc:docMk/>
          <pc:sldMk cId="2438453614" sldId="316"/>
        </pc:sldMkLst>
        <pc:spChg chg="mod">
          <ac:chgData name="James Young" userId="7f8d7c9cdb576883" providerId="LiveId" clId="{7B8E14D7-7477-4406-9BE2-E59EAA1A7A3F}" dt="2024-12-30T19:18:27.591" v="67" actId="20577"/>
          <ac:spMkLst>
            <pc:docMk/>
            <pc:sldMk cId="2438453614" sldId="316"/>
            <ac:spMk id="3" creationId="{708276BC-A706-40B5-B51D-6AA00A059507}"/>
          </ac:spMkLst>
        </pc:spChg>
      </pc:sldChg>
      <pc:sldChg chg="modSp mod">
        <pc:chgData name="James Young" userId="7f8d7c9cdb576883" providerId="LiveId" clId="{7B8E14D7-7477-4406-9BE2-E59EAA1A7A3F}" dt="2024-12-30T19:17:31.950" v="58" actId="20577"/>
        <pc:sldMkLst>
          <pc:docMk/>
          <pc:sldMk cId="2029461572" sldId="317"/>
        </pc:sldMkLst>
        <pc:spChg chg="mod">
          <ac:chgData name="James Young" userId="7f8d7c9cdb576883" providerId="LiveId" clId="{7B8E14D7-7477-4406-9BE2-E59EAA1A7A3F}" dt="2024-12-30T19:17:31.950" v="58" actId="20577"/>
          <ac:spMkLst>
            <pc:docMk/>
            <pc:sldMk cId="2029461572" sldId="317"/>
            <ac:spMk id="3" creationId="{708276BC-A706-40B5-B51D-6AA00A059507}"/>
          </ac:spMkLst>
        </pc:spChg>
      </pc:sldChg>
      <pc:sldChg chg="modSp mod">
        <pc:chgData name="James Young" userId="7f8d7c9cdb576883" providerId="LiveId" clId="{7B8E14D7-7477-4406-9BE2-E59EAA1A7A3F}" dt="2024-12-30T19:16:07.424" v="48" actId="20577"/>
        <pc:sldMkLst>
          <pc:docMk/>
          <pc:sldMk cId="2681046262" sldId="319"/>
        </pc:sldMkLst>
        <pc:spChg chg="mod">
          <ac:chgData name="James Young" userId="7f8d7c9cdb576883" providerId="LiveId" clId="{7B8E14D7-7477-4406-9BE2-E59EAA1A7A3F}" dt="2024-12-30T19:16:07.424" v="48" actId="20577"/>
          <ac:spMkLst>
            <pc:docMk/>
            <pc:sldMk cId="2681046262" sldId="319"/>
            <ac:spMk id="3" creationId="{708276BC-A706-40B5-B51D-6AA00A059507}"/>
          </ac:spMkLst>
        </pc:spChg>
      </pc:sldChg>
      <pc:sldChg chg="modSp mod">
        <pc:chgData name="James Young" userId="7f8d7c9cdb576883" providerId="LiveId" clId="{7B8E14D7-7477-4406-9BE2-E59EAA1A7A3F}" dt="2024-12-30T19:15:24.722" v="39" actId="20577"/>
        <pc:sldMkLst>
          <pc:docMk/>
          <pc:sldMk cId="912707575" sldId="320"/>
        </pc:sldMkLst>
        <pc:spChg chg="mod">
          <ac:chgData name="James Young" userId="7f8d7c9cdb576883" providerId="LiveId" clId="{7B8E14D7-7477-4406-9BE2-E59EAA1A7A3F}" dt="2024-12-30T19:15:24.722" v="39" actId="20577"/>
          <ac:spMkLst>
            <pc:docMk/>
            <pc:sldMk cId="912707575" sldId="320"/>
            <ac:spMk id="3" creationId="{708276BC-A706-40B5-B51D-6AA00A059507}"/>
          </ac:spMkLst>
        </pc:spChg>
      </pc:sldChg>
      <pc:sldChg chg="modSp mod">
        <pc:chgData name="James Young" userId="7f8d7c9cdb576883" providerId="LiveId" clId="{7B8E14D7-7477-4406-9BE2-E59EAA1A7A3F}" dt="2024-12-30T19:14:08.855" v="31" actId="255"/>
        <pc:sldMkLst>
          <pc:docMk/>
          <pc:sldMk cId="3552266159" sldId="321"/>
        </pc:sldMkLst>
        <pc:spChg chg="mod">
          <ac:chgData name="James Young" userId="7f8d7c9cdb576883" providerId="LiveId" clId="{7B8E14D7-7477-4406-9BE2-E59EAA1A7A3F}" dt="2024-12-30T19:14:08.855" v="31" actId="255"/>
          <ac:spMkLst>
            <pc:docMk/>
            <pc:sldMk cId="3552266159" sldId="321"/>
            <ac:spMk id="3" creationId="{0D226855-EFA6-1799-FCC8-21C4783DD4AF}"/>
          </ac:spMkLst>
        </pc:spChg>
      </pc:sldChg>
      <pc:sldChg chg="del">
        <pc:chgData name="James Young" userId="7f8d7c9cdb576883" providerId="LiveId" clId="{7B8E14D7-7477-4406-9BE2-E59EAA1A7A3F}" dt="2024-12-30T19:27:33.370" v="100" actId="2696"/>
        <pc:sldMkLst>
          <pc:docMk/>
          <pc:sldMk cId="4031329310" sldId="324"/>
        </pc:sldMkLst>
      </pc:sldChg>
      <pc:sldChg chg="modSp mod">
        <pc:chgData name="James Young" userId="7f8d7c9cdb576883" providerId="LiveId" clId="{7B8E14D7-7477-4406-9BE2-E59EAA1A7A3F}" dt="2024-12-30T19:27:23.924" v="99" actId="20577"/>
        <pc:sldMkLst>
          <pc:docMk/>
          <pc:sldMk cId="2535498520" sldId="325"/>
        </pc:sldMkLst>
        <pc:spChg chg="mod">
          <ac:chgData name="James Young" userId="7f8d7c9cdb576883" providerId="LiveId" clId="{7B8E14D7-7477-4406-9BE2-E59EAA1A7A3F}" dt="2024-12-30T19:27:23.924" v="99" actId="20577"/>
          <ac:spMkLst>
            <pc:docMk/>
            <pc:sldMk cId="2535498520" sldId="325"/>
            <ac:spMk id="3" creationId="{708276BC-A706-40B5-B51D-6AA00A059507}"/>
          </ac:spMkLst>
        </pc:spChg>
      </pc:sldChg>
      <pc:sldChg chg="modSp mod">
        <pc:chgData name="James Young" userId="7f8d7c9cdb576883" providerId="LiveId" clId="{7B8E14D7-7477-4406-9BE2-E59EAA1A7A3F}" dt="2024-12-30T19:26:31.246" v="92" actId="255"/>
        <pc:sldMkLst>
          <pc:docMk/>
          <pc:sldMk cId="3328950240" sldId="326"/>
        </pc:sldMkLst>
        <pc:spChg chg="mod">
          <ac:chgData name="James Young" userId="7f8d7c9cdb576883" providerId="LiveId" clId="{7B8E14D7-7477-4406-9BE2-E59EAA1A7A3F}" dt="2024-12-30T19:26:31.246" v="92" actId="255"/>
          <ac:spMkLst>
            <pc:docMk/>
            <pc:sldMk cId="3328950240" sldId="326"/>
            <ac:spMk id="3" creationId="{708276BC-A706-40B5-B51D-6AA00A059507}"/>
          </ac:spMkLst>
        </pc:spChg>
      </pc:sldChg>
      <pc:sldChg chg="modSp mod">
        <pc:chgData name="James Young" userId="7f8d7c9cdb576883" providerId="LiveId" clId="{7B8E14D7-7477-4406-9BE2-E59EAA1A7A3F}" dt="2024-12-30T19:24:42.674" v="82" actId="255"/>
        <pc:sldMkLst>
          <pc:docMk/>
          <pc:sldMk cId="1318643211" sldId="327"/>
        </pc:sldMkLst>
        <pc:spChg chg="mod">
          <ac:chgData name="James Young" userId="7f8d7c9cdb576883" providerId="LiveId" clId="{7B8E14D7-7477-4406-9BE2-E59EAA1A7A3F}" dt="2024-12-30T19:24:42.674" v="82" actId="255"/>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12/30/2024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6000"/>
              </a:lnSpc>
              <a:spcAft>
                <a:spcPts val="1875"/>
              </a:spcAft>
              <a:buNone/>
            </a:pPr>
            <a:r>
              <a:rPr lang="en-US" sz="2400" dirty="0">
                <a:effectLst/>
                <a:latin typeface="Abadi Extra Light" panose="020B0204020104020204" pitchFamily="34" charset="0"/>
                <a:ea typeface="Times New Roman" panose="02020603050405020304" pitchFamily="18" charset="0"/>
                <a:cs typeface="Calibri" panose="020F0502020204030204" pitchFamily="34" charset="0"/>
              </a:rPr>
              <a:t>Paul was told:   </a:t>
            </a:r>
            <a:r>
              <a:rPr lang="en-US" sz="2400" b="1" dirty="0">
                <a:effectLst/>
                <a:latin typeface="Calibri" panose="020F0502020204030204" pitchFamily="34" charset="0"/>
                <a:ea typeface="Times New Roman" panose="02020603050405020304" pitchFamily="18" charset="0"/>
                <a:cs typeface="Calibri" panose="020F0502020204030204" pitchFamily="34" charset="0"/>
              </a:rPr>
              <a:t>Acts 26:17,18 “</a:t>
            </a:r>
            <a:r>
              <a:rPr lang="en-US" sz="2400" dirty="0">
                <a:effectLst/>
                <a:latin typeface="Calibri" panose="020F0502020204030204" pitchFamily="34" charset="0"/>
                <a:ea typeface="Times New Roman" panose="02020603050405020304" pitchFamily="18" charset="0"/>
                <a:cs typeface="Calibri" panose="020F0502020204030204" pitchFamily="34" charset="0"/>
              </a:rPr>
              <a:t>I am sending you to open their eyes so that they may turn from darkness to light and from the dominion of Satan to God, that they may receive forgiveness of sins and an inheritance among those who have been sanctified by faith in Me.”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Aft>
                <a:spcPts val="1875"/>
              </a:spcAft>
              <a:buNone/>
            </a:pPr>
            <a:r>
              <a:rPr lang="en-US" sz="2400" dirty="0">
                <a:effectLst/>
                <a:latin typeface="Abadi Extra Light" panose="020B0204020104020204" pitchFamily="34" charset="0"/>
                <a:ea typeface="Times New Roman" panose="02020603050405020304" pitchFamily="18" charset="0"/>
                <a:cs typeface="Calibri" panose="020F0502020204030204" pitchFamily="34" charset="0"/>
              </a:rPr>
              <a:t>And we have been told</a:t>
            </a:r>
            <a:r>
              <a:rPr lang="en-US" sz="240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dirty="0">
                <a:effectLst/>
                <a:latin typeface="Calibri" panose="020F0502020204030204" pitchFamily="34" charset="0"/>
                <a:ea typeface="Times New Roman" panose="02020603050405020304" pitchFamily="18" charset="0"/>
                <a:cs typeface="Calibri" panose="020F0502020204030204" pitchFamily="34" charset="0"/>
              </a:rPr>
              <a:t>1 Peter 2:9 “</a:t>
            </a:r>
            <a:r>
              <a:rPr lang="en-US" sz="2400" dirty="0">
                <a:effectLst/>
                <a:latin typeface="Calibri" panose="020F0502020204030204" pitchFamily="34" charset="0"/>
                <a:ea typeface="Calibri" panose="020F0502020204030204" pitchFamily="34" charset="0"/>
                <a:cs typeface="Times New Roman" panose="02020603050405020304" pitchFamily="18" charset="0"/>
              </a:rPr>
              <a:t>But you are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 chosen people, a royal priesthood</a:t>
            </a:r>
            <a:r>
              <a:rPr lang="en-US" sz="2400" dirty="0">
                <a:effectLst/>
                <a:latin typeface="Calibri" panose="020F0502020204030204" pitchFamily="34" charset="0"/>
                <a:ea typeface="Calibri" panose="020F0502020204030204" pitchFamily="34" charset="0"/>
                <a:cs typeface="Times New Roman" panose="02020603050405020304" pitchFamily="18" charset="0"/>
              </a:rPr>
              <a:t>, a holy nation, God’s special possession,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that you may declare the praises of Him who called you</a:t>
            </a:r>
            <a:r>
              <a:rPr lang="en-US" sz="2400" dirty="0">
                <a:effectLst/>
                <a:latin typeface="Calibri" panose="020F0502020204030204" pitchFamily="34" charset="0"/>
                <a:ea typeface="Calibri" panose="020F0502020204030204" pitchFamily="34" charset="0"/>
                <a:cs typeface="Times New Roman" panose="02020603050405020304" pitchFamily="18" charset="0"/>
              </a:rPr>
              <a:t> out of darkness into his wonderful light.”</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Lord,  give me the love for Your children that You have;   give me the concern and passion for their souls that You have.                </a:t>
            </a:r>
          </a:p>
          <a:p>
            <a:pPr marL="0" indent="0">
              <a:lnSpc>
                <a:spcPct val="107000"/>
              </a:lnSpc>
              <a:spcBef>
                <a:spcPts val="0"/>
              </a:spcBef>
              <a:spcAft>
                <a:spcPts val="600"/>
              </a:spcAft>
              <a:buNone/>
            </a:pPr>
            <a:endParaRPr lang="en-US"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Lord,  give me concern and compassion for the lost who I meet today! Open doors so that I might share your message!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Healing of Jesus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6000"/>
              </a:lnSpc>
              <a:spcAft>
                <a:spcPts val="8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Mark 1:35-39 “</a:t>
            </a:r>
            <a:r>
              <a:rPr lang="en-US" sz="2400" dirty="0">
                <a:effectLst/>
                <a:latin typeface="Calibri" panose="020F0502020204030204" pitchFamily="34" charset="0"/>
                <a:ea typeface="Calibri" panose="020F0502020204030204" pitchFamily="34" charset="0"/>
                <a:cs typeface="Times New Roman" panose="02020603050405020304" pitchFamily="18" charset="0"/>
              </a:rPr>
              <a:t>In the early morning, while it was still dark, Jesus got up, left the house, and went away to a secluded place, and was praying there. Simon and his companions searched for Him; they found Him, and said to Him,’ Everyone is looking for You.’ He said to them, ‘Let us go somewhere else to the towns nearby,</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so that I may preach there also; for that is what I came for</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6000"/>
              </a:lnSpc>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And He went into their synagogues throughout all Galilee,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preaching and casting out demons.”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Mark 2:1-13 (</a:t>
            </a:r>
            <a:r>
              <a:rPr lang="en-US" sz="2400" dirty="0">
                <a:effectLst/>
                <a:latin typeface="Tempus Sans ITC" panose="04020404030D07020202" pitchFamily="82" charset="0"/>
                <a:ea typeface="Times New Roman" panose="02020603050405020304" pitchFamily="18" charset="0"/>
                <a:cs typeface="Calibri" panose="020F0502020204030204" pitchFamily="34" charset="0"/>
              </a:rPr>
              <a:t>paraphrased</a:t>
            </a:r>
            <a:r>
              <a:rPr lang="en-US" sz="2400" b="1"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When Jesus came back to Capernaum it was heard that He was at home. Many gathered there together so that there was no longer any room, not even at the door; and </a:t>
            </a:r>
            <a:r>
              <a:rPr lang="en-US" sz="2400" b="1" dirty="0">
                <a:effectLst/>
                <a:latin typeface="Calibri" panose="020F0502020204030204" pitchFamily="34" charset="0"/>
                <a:ea typeface="Times New Roman" panose="02020603050405020304" pitchFamily="18" charset="0"/>
              </a:rPr>
              <a:t>He was speaking the word to them</a:t>
            </a:r>
            <a:r>
              <a:rPr lang="en-US" sz="2400" dirty="0">
                <a:effectLst/>
                <a:latin typeface="Calibri" panose="020F0502020204030204" pitchFamily="34" charset="0"/>
                <a:ea typeface="Times New Roman" panose="02020603050405020304" pitchFamily="18" charset="0"/>
              </a:rPr>
              <a:t>. There came at this time a paralytic, carried by four men. Being unable to get him to Jesus they removed the roof above Him and let down the pallet. Jesus, seeing their faith said to the paralytic, ‘Son, your sins are forgiven.’ But some of the scribes were sitting there and reasoning in their hearts. ‘Why does this man speak that way?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Calibri" panose="020F0502020204030204" pitchFamily="34" charset="0"/>
                <a:ea typeface="Times New Roman" panose="02020603050405020304" pitchFamily="18" charset="0"/>
                <a:cs typeface="Calibri" panose="020F0502020204030204" pitchFamily="34" charset="0"/>
              </a:rPr>
              <a:t>He is blaspheming; who can forgive sins but God alone?’ Immediately Jesus, aware in His spirit that they were reasoning this said to them, ‘Why are you reasoning about this in your hearts? Which is easier to say: ’Your sins are forgiven’ or ‘get up?’ But so that you know the Son of Man has the authority to forgive sins – He said to the paralytic – Get up, pick up your pallet and go home.’    </a:t>
            </a:r>
            <a:r>
              <a:rPr lang="en-US" sz="2400" b="1" dirty="0">
                <a:effectLst/>
                <a:latin typeface="Calibri" panose="020F0502020204030204" pitchFamily="34" charset="0"/>
                <a:ea typeface="Times New Roman" panose="02020603050405020304" pitchFamily="18" charset="0"/>
                <a:cs typeface="Calibri" panose="020F0502020204030204" pitchFamily="34" charset="0"/>
              </a:rPr>
              <a:t>He then got up with his pallet and went home </a:t>
            </a:r>
            <a:r>
              <a:rPr lang="en-US" sz="2400" dirty="0">
                <a:effectLst/>
                <a:latin typeface="Calibri" panose="020F0502020204030204" pitchFamily="34" charset="0"/>
                <a:ea typeface="Times New Roman" panose="02020603050405020304" pitchFamily="18" charset="0"/>
                <a:cs typeface="Calibri" panose="020F0502020204030204" pitchFamily="34" charset="0"/>
              </a:rPr>
              <a:t>in the sight of everyone. They were all amazed, glorifying God, and saying, ‘We have never seen anything like this.” And He went out again by the seashore; </a:t>
            </a:r>
            <a:r>
              <a:rPr lang="en-US" sz="2400" b="1" dirty="0">
                <a:effectLst/>
                <a:latin typeface="Calibri" panose="020F0502020204030204" pitchFamily="34" charset="0"/>
                <a:ea typeface="Times New Roman" panose="02020603050405020304" pitchFamily="18" charset="0"/>
                <a:cs typeface="Calibri" panose="020F0502020204030204" pitchFamily="34" charset="0"/>
              </a:rPr>
              <a:t>and all the people were coming to Him and</a:t>
            </a:r>
            <a:r>
              <a:rPr lang="en-US" sz="240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dirty="0">
                <a:effectLst/>
                <a:latin typeface="Calibri" panose="020F0502020204030204" pitchFamily="34" charset="0"/>
                <a:ea typeface="Times New Roman" panose="02020603050405020304" pitchFamily="18" charset="0"/>
                <a:cs typeface="Calibri" panose="020F0502020204030204" pitchFamily="34" charset="0"/>
              </a:rPr>
              <a:t>He was teaching them</a:t>
            </a:r>
            <a:r>
              <a:rPr lang="en-US" sz="2400" dirty="0">
                <a:effectLst/>
                <a:latin typeface="Calibri" panose="020F0502020204030204" pitchFamily="34" charset="0"/>
                <a:ea typeface="Times New Roman" panose="02020603050405020304" pitchFamily="18" charset="0"/>
                <a:cs typeface="Calibri" panose="020F0502020204030204" pitchFamily="34"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15000"/>
              </a:lnSpc>
              <a:spcBef>
                <a:spcPts val="0"/>
              </a:spcBef>
              <a:spcAft>
                <a:spcPts val="800"/>
              </a:spcAft>
              <a:buNone/>
            </a:pPr>
            <a:r>
              <a:rPr lang="en-US" sz="2000" b="1" dirty="0">
                <a:effectLst/>
                <a:latin typeface="Calibri" panose="020F0502020204030204" pitchFamily="34" charset="0"/>
                <a:ea typeface="Times New Roman" panose="02020603050405020304" pitchFamily="18" charset="0"/>
                <a:cs typeface="Calibri" panose="020F0502020204030204" pitchFamily="34" charset="0"/>
              </a:rPr>
              <a:t>Mark 2:1-13 (</a:t>
            </a:r>
            <a:r>
              <a:rPr lang="en-US" sz="2000" dirty="0">
                <a:effectLst/>
                <a:latin typeface="Tempus Sans ITC" panose="04020404030D07020202" pitchFamily="82" charset="0"/>
                <a:ea typeface="Times New Roman" panose="02020603050405020304" pitchFamily="18" charset="0"/>
                <a:cs typeface="Calibri" panose="020F0502020204030204" pitchFamily="34" charset="0"/>
              </a:rPr>
              <a:t>paraphrased</a:t>
            </a:r>
            <a:r>
              <a:rPr lang="en-US" sz="2000" b="1"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When Jesus came back to Capernaum it was heard that He was at home. Many gathered there together so that there was no longer any room, not even at the door; and He was speaking the word to them. There came at this time a paralytic, carried by four men </a:t>
            </a:r>
            <a:r>
              <a:rPr lang="en-US" sz="2600" dirty="0">
                <a:effectLst/>
                <a:latin typeface="Calibri" panose="020F0502020204030204" pitchFamily="34" charset="0"/>
                <a:ea typeface="Times New Roman" panose="02020603050405020304" pitchFamily="18" charset="0"/>
                <a:cs typeface="Calibri" panose="020F0502020204030204" pitchFamily="34" charset="0"/>
              </a:rPr>
              <a:t>who removed the roof above Him and let down the pallet.     </a:t>
            </a:r>
            <a:r>
              <a:rPr lang="en-US" sz="2600" b="1" dirty="0">
                <a:effectLst/>
                <a:latin typeface="Calibri" panose="020F0502020204030204" pitchFamily="34" charset="0"/>
                <a:ea typeface="Times New Roman" panose="02020603050405020304" pitchFamily="18" charset="0"/>
                <a:cs typeface="Calibri" panose="020F0502020204030204" pitchFamily="34" charset="0"/>
              </a:rPr>
              <a:t>Jesus,   seeing their faith said to the paralytic, ‘Son, your sins are forgiven</a:t>
            </a:r>
            <a:r>
              <a:rPr lang="en-US" sz="2600" dirty="0">
                <a:effectLst/>
                <a:latin typeface="Calibri" panose="020F0502020204030204" pitchFamily="34" charset="0"/>
                <a:ea typeface="Times New Roman" panose="02020603050405020304" pitchFamily="18" charset="0"/>
                <a:cs typeface="Calibri" panose="020F0502020204030204" pitchFamily="34" charset="0"/>
              </a:rPr>
              <a:t>.’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Calibri" panose="020F0502020204030204" pitchFamily="34" charset="0"/>
                <a:ea typeface="Times New Roman" panose="02020603050405020304" pitchFamily="18" charset="0"/>
              </a:rPr>
              <a:t>Mark 2:1-13 </a:t>
            </a:r>
            <a:r>
              <a:rPr lang="en-US" sz="1600" b="1" dirty="0">
                <a:effectLst/>
                <a:latin typeface="Calibri" panose="020F0502020204030204" pitchFamily="34" charset="0"/>
                <a:ea typeface="Times New Roman" panose="02020603050405020304" pitchFamily="18" charset="0"/>
              </a:rPr>
              <a:t>(</a:t>
            </a:r>
            <a:r>
              <a:rPr lang="en-US" sz="1600" dirty="0">
                <a:effectLst/>
                <a:latin typeface="Tempus Sans ITC" panose="04020404030D07020202" pitchFamily="82" charset="0"/>
                <a:ea typeface="Times New Roman" panose="02020603050405020304" pitchFamily="18" charset="0"/>
                <a:cs typeface="Calibri" panose="020F0502020204030204" pitchFamily="34" charset="0"/>
              </a:rPr>
              <a:t>paraphrased</a:t>
            </a:r>
            <a:r>
              <a:rPr lang="en-US" sz="1600" b="1" dirty="0">
                <a:effectLst/>
                <a:latin typeface="Calibri" panose="020F0502020204030204" pitchFamily="34" charset="0"/>
                <a:ea typeface="Times New Roman" panose="02020603050405020304" pitchFamily="18" charset="0"/>
              </a:rPr>
              <a:t>)     </a:t>
            </a:r>
            <a:r>
              <a:rPr lang="en-US" b="1" dirty="0">
                <a:effectLst/>
                <a:latin typeface="Calibri" panose="020F0502020204030204" pitchFamily="34" charset="0"/>
                <a:ea typeface="Times New Roman" panose="02020603050405020304" pitchFamily="18" charset="0"/>
              </a:rPr>
              <a:t>“But so that you know the Son of Man has the authority to forgive sins</a:t>
            </a:r>
            <a:r>
              <a:rPr lang="en-US" dirty="0">
                <a:effectLst/>
                <a:latin typeface="Calibri" panose="020F0502020204030204" pitchFamily="34" charset="0"/>
                <a:ea typeface="Times New Roman" panose="02020603050405020304" pitchFamily="18" charset="0"/>
              </a:rPr>
              <a:t> – He said to the paralytic – Get up, pick up your pallet and go home and he did.’”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Calibri" panose="020F0502020204030204" pitchFamily="34" charset="0"/>
                <a:ea typeface="Times New Roman" panose="02020603050405020304" pitchFamily="18" charset="0"/>
              </a:rPr>
              <a:t>“And He went out again by the seashore; and all the people were coming to Him and </a:t>
            </a:r>
            <a:r>
              <a:rPr lang="en-US" sz="2400" b="1" dirty="0">
                <a:effectLst/>
                <a:latin typeface="Calibri" panose="020F0502020204030204" pitchFamily="34" charset="0"/>
                <a:ea typeface="Times New Roman" panose="02020603050405020304" pitchFamily="18" charset="0"/>
              </a:rPr>
              <a:t>He was teaching them</a:t>
            </a:r>
            <a:r>
              <a:rPr lang="en-US" sz="24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John 5:24 “</a:t>
            </a:r>
            <a:r>
              <a:rPr lang="en-US" sz="2400" dirty="0">
                <a:effectLst/>
                <a:latin typeface="Calibri" panose="020F0502020204030204" pitchFamily="34" charset="0"/>
                <a:ea typeface="Times New Roman" panose="02020603050405020304" pitchFamily="18" charset="0"/>
              </a:rPr>
              <a:t>Truly , truly, I say to you, he </a:t>
            </a:r>
            <a:r>
              <a:rPr lang="en-US" sz="2400" b="1" dirty="0">
                <a:effectLst/>
                <a:latin typeface="Calibri" panose="020F0502020204030204" pitchFamily="34" charset="0"/>
                <a:ea typeface="Times New Roman" panose="02020603050405020304" pitchFamily="18" charset="0"/>
              </a:rPr>
              <a:t>who hears My word</a:t>
            </a:r>
            <a:r>
              <a:rPr lang="en-US" sz="2400" dirty="0">
                <a:effectLst/>
                <a:latin typeface="Calibri" panose="020F0502020204030204" pitchFamily="34" charset="0"/>
                <a:ea typeface="Times New Roman" panose="02020603050405020304" pitchFamily="18" charset="0"/>
              </a:rPr>
              <a:t>, and </a:t>
            </a:r>
            <a:r>
              <a:rPr lang="en-US" sz="2400" b="1" dirty="0">
                <a:effectLst/>
                <a:latin typeface="Calibri" panose="020F0502020204030204" pitchFamily="34" charset="0"/>
                <a:ea typeface="Times New Roman" panose="02020603050405020304" pitchFamily="18" charset="0"/>
              </a:rPr>
              <a:t>believes Him who sent Me, has eternal life</a:t>
            </a:r>
            <a:r>
              <a:rPr lang="en-US" sz="2400" dirty="0">
                <a:effectLst/>
                <a:latin typeface="Calibri" panose="020F0502020204030204" pitchFamily="34" charset="0"/>
                <a:ea typeface="Times New Roman" panose="02020603050405020304" pitchFamily="18" charset="0"/>
              </a:rPr>
              <a:t>, and does not come into judgement, but has passed out of death into life.”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John 3:16 “</a:t>
            </a:r>
            <a:r>
              <a:rPr lang="en-US" sz="2400" dirty="0">
                <a:effectLst/>
                <a:latin typeface="Calibri" panose="020F0502020204030204" pitchFamily="34" charset="0"/>
                <a:ea typeface="Times New Roman" panose="02020603050405020304" pitchFamily="18" charset="0"/>
              </a:rPr>
              <a:t>For God so loved the world, that He gave His only begotten Son, that</a:t>
            </a:r>
            <a:r>
              <a:rPr lang="en-US" sz="2400" b="1" dirty="0">
                <a:effectLst/>
                <a:latin typeface="Calibri" panose="020F0502020204030204" pitchFamily="34" charset="0"/>
                <a:ea typeface="Times New Roman" panose="02020603050405020304" pitchFamily="18" charset="0"/>
              </a:rPr>
              <a:t> whoever believes in Him </a:t>
            </a:r>
            <a:r>
              <a:rPr lang="en-US" sz="2400" dirty="0">
                <a:effectLst/>
                <a:latin typeface="Calibri" panose="020F0502020204030204" pitchFamily="34" charset="0"/>
                <a:ea typeface="Times New Roman" panose="02020603050405020304" pitchFamily="18" charset="0"/>
              </a:rPr>
              <a:t>shall not perish but have eternal life.”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Rom 10:14 “</a:t>
            </a:r>
            <a:r>
              <a:rPr lang="en-US" sz="2400" dirty="0">
                <a:effectLst/>
                <a:latin typeface="Calibri" panose="020F0502020204030204" pitchFamily="34" charset="0"/>
                <a:ea typeface="Times New Roman" panose="02020603050405020304" pitchFamily="18" charset="0"/>
              </a:rPr>
              <a:t>How then will they call on Him in whom they have not believed? </a:t>
            </a:r>
            <a:r>
              <a:rPr lang="en-US" sz="2400" b="1" dirty="0">
                <a:effectLst/>
                <a:latin typeface="Calibri" panose="020F0502020204030204" pitchFamily="34" charset="0"/>
                <a:ea typeface="Times New Roman" panose="02020603050405020304" pitchFamily="18" charset="0"/>
              </a:rPr>
              <a:t>How will they believe in Him whom they have not heard?</a:t>
            </a:r>
            <a:r>
              <a:rPr lang="en-US" sz="2400" dirty="0">
                <a:effectLst/>
                <a:latin typeface="Calibri" panose="020F0502020204030204" pitchFamily="34" charset="0"/>
                <a:ea typeface="Times New Roman" panose="02020603050405020304" pitchFamily="18" charset="0"/>
              </a:rPr>
              <a:t> And how will they hear without a preachers?”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2 Cor 5:20 “</a:t>
            </a:r>
            <a:r>
              <a:rPr lang="en-US" sz="2400" dirty="0">
                <a:effectLst/>
                <a:latin typeface="Calibri" panose="020F0502020204030204" pitchFamily="34" charset="0"/>
                <a:ea typeface="Times New Roman" panose="02020603050405020304" pitchFamily="18" charset="0"/>
              </a:rPr>
              <a:t>Therefore,  we are </a:t>
            </a:r>
            <a:r>
              <a:rPr lang="en-US" sz="2400" b="1" dirty="0">
                <a:effectLst/>
                <a:latin typeface="Calibri" panose="020F0502020204030204" pitchFamily="34" charset="0"/>
                <a:ea typeface="Times New Roman" panose="02020603050405020304" pitchFamily="18" charset="0"/>
              </a:rPr>
              <a:t>ambassadors for Christ,</a:t>
            </a:r>
            <a:r>
              <a:rPr lang="en-US" sz="2400" dirty="0">
                <a:effectLst/>
                <a:latin typeface="Calibri" panose="020F0502020204030204" pitchFamily="34" charset="0"/>
                <a:ea typeface="Times New Roman" panose="02020603050405020304" pitchFamily="18" charset="0"/>
              </a:rPr>
              <a:t> as though </a:t>
            </a:r>
            <a:r>
              <a:rPr lang="en-US" sz="2400" dirty="0">
                <a:solidFill>
                  <a:srgbClr val="FF0000"/>
                </a:solidFill>
                <a:effectLst/>
                <a:latin typeface="Calibri" panose="020F0502020204030204" pitchFamily="34" charset="0"/>
                <a:ea typeface="Times New Roman" panose="02020603050405020304" pitchFamily="18" charset="0"/>
              </a:rPr>
              <a:t>God were making an appeal through us</a:t>
            </a:r>
            <a:r>
              <a:rPr lang="en-US" sz="24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Eph 2:10 “</a:t>
            </a:r>
            <a:r>
              <a:rPr lang="en-US" sz="2400" dirty="0">
                <a:effectLst/>
                <a:latin typeface="Calibri" panose="020F0502020204030204" pitchFamily="34" charset="0"/>
                <a:ea typeface="Times New Roman" panose="02020603050405020304" pitchFamily="18" charset="0"/>
              </a:rPr>
              <a:t>For we are His workmanship, </a:t>
            </a:r>
            <a:r>
              <a:rPr lang="en-US" sz="2400" b="1" dirty="0">
                <a:effectLst/>
                <a:latin typeface="Calibri" panose="020F0502020204030204" pitchFamily="34" charset="0"/>
                <a:ea typeface="Times New Roman" panose="02020603050405020304" pitchFamily="18" charset="0"/>
              </a:rPr>
              <a:t>created in Christ Jesus for good works </a:t>
            </a:r>
            <a:r>
              <a:rPr lang="en-US" sz="2400" dirty="0">
                <a:effectLst/>
                <a:latin typeface="Calibri" panose="020F0502020204030204" pitchFamily="34" charset="0"/>
                <a:ea typeface="Times New Roman" panose="02020603050405020304" pitchFamily="18" charset="0"/>
              </a:rPr>
              <a:t>which God prepared beforehand so that we should walk in them.”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2 Pe 3:9 “</a:t>
            </a:r>
            <a:r>
              <a:rPr lang="en-US" sz="2400" dirty="0">
                <a:effectLst/>
                <a:latin typeface="Calibri" panose="020F0502020204030204" pitchFamily="34" charset="0"/>
                <a:ea typeface="Times New Roman" panose="02020603050405020304" pitchFamily="18" charset="0"/>
              </a:rPr>
              <a:t>The Lord is not slow about His promise, as some count slowness, but is patient toward you, </a:t>
            </a:r>
            <a:r>
              <a:rPr lang="en-US" sz="2400" b="1" dirty="0">
                <a:effectLst/>
                <a:latin typeface="Calibri" panose="020F0502020204030204" pitchFamily="34" charset="0"/>
                <a:ea typeface="Times New Roman" panose="02020603050405020304" pitchFamily="18" charset="0"/>
              </a:rPr>
              <a:t>not wishing for any to perish</a:t>
            </a:r>
            <a:r>
              <a:rPr lang="en-US" sz="2400" dirty="0">
                <a:effectLst/>
                <a:latin typeface="Calibri" panose="020F0502020204030204" pitchFamily="34" charset="0"/>
                <a:ea typeface="Times New Roman" panose="02020603050405020304" pitchFamily="18" charset="0"/>
              </a:rPr>
              <a:t> but for all to come to repentance.” </a:t>
            </a:r>
            <a:r>
              <a:rPr lang="en-US" sz="2400" b="1"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r>
              <a:rPr lang="en-US" sz="2400" b="1" dirty="0">
                <a:effectLst/>
                <a:latin typeface="Calibri" panose="020F0502020204030204" pitchFamily="34" charset="0"/>
                <a:ea typeface="Times New Roman" panose="02020603050405020304" pitchFamily="18" charset="0"/>
              </a:rPr>
              <a:t>1 Tim 2:3,4 “</a:t>
            </a:r>
            <a:r>
              <a:rPr lang="en-US" sz="2400" dirty="0">
                <a:effectLst/>
                <a:latin typeface="Calibri" panose="020F0502020204030204" pitchFamily="34" charset="0"/>
                <a:ea typeface="Times New Roman" panose="02020603050405020304" pitchFamily="18" charset="0"/>
              </a:rPr>
              <a:t>This is good and acceptable in the sight of God our Savior, who desires all men to be saved and to come to the knowledge of the truth.”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372</TotalTime>
  <Words>967</Words>
  <Application>Microsoft Office PowerPoint</Application>
  <PresentationFormat>On-screen Show (4:3)</PresentationFormat>
  <Paragraphs>32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Abadi Extra Light</vt: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2024-12-30T19:27:33Z</dcterms:modified>
</cp:coreProperties>
</file>