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68893E19-27CC-4D9D-9E33-3171A30FAE28}"/>
    <pc:docChg chg="custSel delSld modSld">
      <pc:chgData name="James Young" userId="7f8d7c9cdb576883" providerId="LiveId" clId="{68893E19-27CC-4D9D-9E33-3171A30FAE28}" dt="2024-12-30T20:50:37.594" v="82" actId="2696"/>
      <pc:docMkLst>
        <pc:docMk/>
      </pc:docMkLst>
      <pc:sldChg chg="modSp mod">
        <pc:chgData name="James Young" userId="7f8d7c9cdb576883" providerId="LiveId" clId="{68893E19-27CC-4D9D-9E33-3171A30FAE28}" dt="2024-12-30T20:40:07.270" v="20" actId="20577"/>
        <pc:sldMkLst>
          <pc:docMk/>
          <pc:sldMk cId="2838560389" sldId="296"/>
        </pc:sldMkLst>
        <pc:spChg chg="mod">
          <ac:chgData name="James Young" userId="7f8d7c9cdb576883" providerId="LiveId" clId="{68893E19-27CC-4D9D-9E33-3171A30FAE28}" dt="2024-12-30T20:40:07.270" v="20" actId="20577"/>
          <ac:spMkLst>
            <pc:docMk/>
            <pc:sldMk cId="2838560389" sldId="296"/>
            <ac:spMk id="3" creationId="{708276BC-A706-40B5-B51D-6AA00A059507}"/>
          </ac:spMkLst>
        </pc:spChg>
      </pc:sldChg>
      <pc:sldChg chg="modSp mod">
        <pc:chgData name="James Young" userId="7f8d7c9cdb576883" providerId="LiveId" clId="{68893E19-27CC-4D9D-9E33-3171A30FAE28}" dt="2024-12-30T20:47:52.154" v="60" actId="20577"/>
        <pc:sldMkLst>
          <pc:docMk/>
          <pc:sldMk cId="3390102180" sldId="311"/>
        </pc:sldMkLst>
        <pc:spChg chg="mod">
          <ac:chgData name="James Young" userId="7f8d7c9cdb576883" providerId="LiveId" clId="{68893E19-27CC-4D9D-9E33-3171A30FAE28}" dt="2024-12-30T20:47:52.154" v="60" actId="20577"/>
          <ac:spMkLst>
            <pc:docMk/>
            <pc:sldMk cId="3390102180" sldId="311"/>
            <ac:spMk id="3" creationId="{708276BC-A706-40B5-B51D-6AA00A059507}"/>
          </ac:spMkLst>
        </pc:spChg>
      </pc:sldChg>
      <pc:sldChg chg="del">
        <pc:chgData name="James Young" userId="7f8d7c9cdb576883" providerId="LiveId" clId="{68893E19-27CC-4D9D-9E33-3171A30FAE28}" dt="2024-12-30T20:47:26.502" v="51" actId="2696"/>
        <pc:sldMkLst>
          <pc:docMk/>
          <pc:sldMk cId="2857862921" sldId="315"/>
        </pc:sldMkLst>
      </pc:sldChg>
      <pc:sldChg chg="modSp mod">
        <pc:chgData name="James Young" userId="7f8d7c9cdb576883" providerId="LiveId" clId="{68893E19-27CC-4D9D-9E33-3171A30FAE28}" dt="2024-12-30T20:47:17.199" v="50" actId="21"/>
        <pc:sldMkLst>
          <pc:docMk/>
          <pc:sldMk cId="2438453614" sldId="316"/>
        </pc:sldMkLst>
        <pc:spChg chg="mod">
          <ac:chgData name="James Young" userId="7f8d7c9cdb576883" providerId="LiveId" clId="{68893E19-27CC-4D9D-9E33-3171A30FAE28}" dt="2024-12-30T20:47:17.199" v="50" actId="21"/>
          <ac:spMkLst>
            <pc:docMk/>
            <pc:sldMk cId="2438453614" sldId="316"/>
            <ac:spMk id="3" creationId="{708276BC-A706-40B5-B51D-6AA00A059507}"/>
          </ac:spMkLst>
        </pc:spChg>
      </pc:sldChg>
      <pc:sldChg chg="modSp mod">
        <pc:chgData name="James Young" userId="7f8d7c9cdb576883" providerId="LiveId" clId="{68893E19-27CC-4D9D-9E33-3171A30FAE28}" dt="2024-12-30T20:45:45.564" v="48" actId="20577"/>
        <pc:sldMkLst>
          <pc:docMk/>
          <pc:sldMk cId="2029461572" sldId="317"/>
        </pc:sldMkLst>
        <pc:spChg chg="mod">
          <ac:chgData name="James Young" userId="7f8d7c9cdb576883" providerId="LiveId" clId="{68893E19-27CC-4D9D-9E33-3171A30FAE28}" dt="2024-12-30T20:45:45.564" v="48" actId="20577"/>
          <ac:spMkLst>
            <pc:docMk/>
            <pc:sldMk cId="2029461572" sldId="317"/>
            <ac:spMk id="3" creationId="{708276BC-A706-40B5-B51D-6AA00A059507}"/>
          </ac:spMkLst>
        </pc:spChg>
      </pc:sldChg>
      <pc:sldChg chg="modSp mod">
        <pc:chgData name="James Young" userId="7f8d7c9cdb576883" providerId="LiveId" clId="{68893E19-27CC-4D9D-9E33-3171A30FAE28}" dt="2024-12-30T20:44:33.202" v="39" actId="122"/>
        <pc:sldMkLst>
          <pc:docMk/>
          <pc:sldMk cId="2681046262" sldId="319"/>
        </pc:sldMkLst>
        <pc:spChg chg="mod">
          <ac:chgData name="James Young" userId="7f8d7c9cdb576883" providerId="LiveId" clId="{68893E19-27CC-4D9D-9E33-3171A30FAE28}" dt="2024-12-30T20:44:33.202" v="39" actId="122"/>
          <ac:spMkLst>
            <pc:docMk/>
            <pc:sldMk cId="2681046262" sldId="319"/>
            <ac:spMk id="3" creationId="{708276BC-A706-40B5-B51D-6AA00A059507}"/>
          </ac:spMkLst>
        </pc:spChg>
      </pc:sldChg>
      <pc:sldChg chg="modSp mod">
        <pc:chgData name="James Young" userId="7f8d7c9cdb576883" providerId="LiveId" clId="{68893E19-27CC-4D9D-9E33-3171A30FAE28}" dt="2024-12-30T20:43:46.136" v="32" actId="20577"/>
        <pc:sldMkLst>
          <pc:docMk/>
          <pc:sldMk cId="912707575" sldId="320"/>
        </pc:sldMkLst>
        <pc:spChg chg="mod">
          <ac:chgData name="James Young" userId="7f8d7c9cdb576883" providerId="LiveId" clId="{68893E19-27CC-4D9D-9E33-3171A30FAE28}" dt="2024-12-30T20:43:46.136" v="32" actId="20577"/>
          <ac:spMkLst>
            <pc:docMk/>
            <pc:sldMk cId="912707575" sldId="320"/>
            <ac:spMk id="3" creationId="{708276BC-A706-40B5-B51D-6AA00A059507}"/>
          </ac:spMkLst>
        </pc:spChg>
      </pc:sldChg>
      <pc:sldChg chg="modSp mod">
        <pc:chgData name="James Young" userId="7f8d7c9cdb576883" providerId="LiveId" clId="{68893E19-27CC-4D9D-9E33-3171A30FAE28}" dt="2024-12-30T20:42:56.359" v="26" actId="20577"/>
        <pc:sldMkLst>
          <pc:docMk/>
          <pc:sldMk cId="3552266159" sldId="321"/>
        </pc:sldMkLst>
        <pc:spChg chg="mod">
          <ac:chgData name="James Young" userId="7f8d7c9cdb576883" providerId="LiveId" clId="{68893E19-27CC-4D9D-9E33-3171A30FAE28}" dt="2024-12-30T20:42:56.359" v="26" actId="20577"/>
          <ac:spMkLst>
            <pc:docMk/>
            <pc:sldMk cId="3552266159" sldId="321"/>
            <ac:spMk id="3" creationId="{0D226855-EFA6-1799-FCC8-21C4783DD4AF}"/>
          </ac:spMkLst>
        </pc:spChg>
      </pc:sldChg>
      <pc:sldChg chg="del">
        <pc:chgData name="James Young" userId="7f8d7c9cdb576883" providerId="LiveId" clId="{68893E19-27CC-4D9D-9E33-3171A30FAE28}" dt="2024-12-30T20:50:37.594" v="82" actId="2696"/>
        <pc:sldMkLst>
          <pc:docMk/>
          <pc:sldMk cId="4031329310" sldId="324"/>
        </pc:sldMkLst>
      </pc:sldChg>
      <pc:sldChg chg="del">
        <pc:chgData name="James Young" userId="7f8d7c9cdb576883" providerId="LiveId" clId="{68893E19-27CC-4D9D-9E33-3171A30FAE28}" dt="2024-12-30T20:50:34.338" v="81" actId="2696"/>
        <pc:sldMkLst>
          <pc:docMk/>
          <pc:sldMk cId="2535498520" sldId="325"/>
        </pc:sldMkLst>
      </pc:sldChg>
      <pc:sldChg chg="modSp mod">
        <pc:chgData name="James Young" userId="7f8d7c9cdb576883" providerId="LiveId" clId="{68893E19-27CC-4D9D-9E33-3171A30FAE28}" dt="2024-12-30T20:50:27.981" v="80" actId="20577"/>
        <pc:sldMkLst>
          <pc:docMk/>
          <pc:sldMk cId="3328950240" sldId="326"/>
        </pc:sldMkLst>
        <pc:spChg chg="mod">
          <ac:chgData name="James Young" userId="7f8d7c9cdb576883" providerId="LiveId" clId="{68893E19-27CC-4D9D-9E33-3171A30FAE28}" dt="2024-12-30T20:50:27.981" v="80" actId="20577"/>
          <ac:spMkLst>
            <pc:docMk/>
            <pc:sldMk cId="3328950240" sldId="326"/>
            <ac:spMk id="3" creationId="{708276BC-A706-40B5-B51D-6AA00A059507}"/>
          </ac:spMkLst>
        </pc:spChg>
      </pc:sldChg>
      <pc:sldChg chg="modSp mod">
        <pc:chgData name="James Young" userId="7f8d7c9cdb576883" providerId="LiveId" clId="{68893E19-27CC-4D9D-9E33-3171A30FAE28}" dt="2024-12-30T20:49:23.205" v="69" actId="2711"/>
        <pc:sldMkLst>
          <pc:docMk/>
          <pc:sldMk cId="1318643211" sldId="327"/>
        </pc:sldMkLst>
        <pc:spChg chg="mod">
          <ac:chgData name="James Young" userId="7f8d7c9cdb576883" providerId="LiveId" clId="{68893E19-27CC-4D9D-9E33-3171A30FAE28}" dt="2024-12-30T20:49:23.205" v="69" actId="2711"/>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12/30/2024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a:t>
            </a:r>
            <a:r>
              <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Moral of the story is that our Christian walk  is a life-style. Compassion is not real if it is no more than an emotion. Real compassion, real love, real faith – produces works, affects conduct – not just in the sense of doing no evil but living according to the Golden Rule: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DO”</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unto others as you would have them do unto you.</a:t>
            </a: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Jesus concluded His lesson: </a:t>
            </a:r>
          </a:p>
          <a:p>
            <a:pPr marL="0" marR="0" indent="0" algn="ctr">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“Then Jesus said to him, ‘Go and do the same.”</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Good Samaritan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Luke 10:25-28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 certain lawyer stood up and asked Jesus, “Teacher, what shall I do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to inherit eternal life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[Jesus’s answer] “You shall love the Lord your God with all your heart, and with all your soul, and with all your mind. This is the great and foremost commandment. And the second is like it, you shall love your neighbor as yourself. Do this and you will live.”  </a:t>
            </a:r>
          </a:p>
          <a:p>
            <a:pPr marL="0" marR="0" indent="0">
              <a:lnSpc>
                <a:spcPct val="115000"/>
              </a:lnSpc>
              <a:spcAft>
                <a:spcPts val="800"/>
              </a:spcAft>
              <a:buNone/>
            </a:pP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The young man asked about how to </a:t>
            </a:r>
            <a:r>
              <a:rPr lang="en-US" sz="2400" b="1" dirty="0">
                <a:effectLst/>
                <a:latin typeface="Aptos" panose="020B0004020202020204" pitchFamily="34" charset="0"/>
                <a:ea typeface="Aptos" panose="020B0004020202020204" pitchFamily="34" charset="0"/>
                <a:cs typeface="Times New Roman" panose="02020603050405020304" pitchFamily="18" charset="0"/>
              </a:rPr>
              <a:t>“Inherit eternal life”: </a:t>
            </a:r>
            <a:r>
              <a:rPr lang="en-US" sz="2400" dirty="0">
                <a:effectLst/>
                <a:latin typeface="Aptos" panose="020B0004020202020204" pitchFamily="34" charset="0"/>
                <a:ea typeface="Aptos" panose="020B0004020202020204" pitchFamily="34" charset="0"/>
                <a:cs typeface="Times New Roman" panose="02020603050405020304" pitchFamily="18" charset="0"/>
              </a:rPr>
              <a:t> inherit = receive or be left with from a predecessor or former owner. </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Rom 6:23 “</a:t>
            </a:r>
            <a:r>
              <a:rPr lang="en-US" kern="100" dirty="0">
                <a:effectLst/>
                <a:latin typeface="Aptos" panose="020B0004020202020204" pitchFamily="34" charset="0"/>
                <a:ea typeface="Aptos" panose="020B0004020202020204" pitchFamily="34" charset="0"/>
                <a:cs typeface="Times New Roman" panose="02020603050405020304" pitchFamily="18" charset="0"/>
              </a:rPr>
              <a:t>For the wages of sin is death, but </a:t>
            </a: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the free gift of God </a:t>
            </a:r>
            <a:r>
              <a:rPr lang="en-US" kern="100" dirty="0">
                <a:effectLst/>
                <a:latin typeface="Aptos" panose="020B0004020202020204" pitchFamily="34" charset="0"/>
                <a:ea typeface="Aptos" panose="020B0004020202020204" pitchFamily="34" charset="0"/>
                <a:cs typeface="Times New Roman" panose="02020603050405020304" pitchFamily="18" charset="0"/>
              </a:rPr>
              <a:t>is eternal life in Christ Jesus our Lord.”   </a:t>
            </a:r>
          </a:p>
          <a:p>
            <a:pPr marL="0" indent="0">
              <a:lnSpc>
                <a:spcPct val="107000"/>
              </a:lnSpc>
              <a:spcBef>
                <a:spcPts val="0"/>
              </a:spcBef>
              <a:spcAft>
                <a:spcPts val="600"/>
              </a:spcAft>
              <a:buNone/>
            </a:pPr>
            <a:endParaRPr lang="en-US"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Eph 2:8,9 “</a:t>
            </a: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For by grace you have been saved </a:t>
            </a:r>
            <a:r>
              <a:rPr lang="en-US" kern="100" dirty="0">
                <a:effectLst/>
                <a:latin typeface="Aptos" panose="020B0004020202020204" pitchFamily="34" charset="0"/>
                <a:ea typeface="Aptos" panose="020B0004020202020204" pitchFamily="34" charset="0"/>
                <a:cs typeface="Times New Roman" panose="02020603050405020304" pitchFamily="18" charset="0"/>
              </a:rPr>
              <a:t>through faith. And this is not your own doing; </a:t>
            </a: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it is the gift of God</a:t>
            </a:r>
            <a:r>
              <a:rPr lang="en-US" kern="100" dirty="0">
                <a:effectLst/>
                <a:latin typeface="Aptos" panose="020B0004020202020204" pitchFamily="34" charset="0"/>
                <a:ea typeface="Aptos" panose="020B0004020202020204" pitchFamily="34" charset="0"/>
                <a:cs typeface="Times New Roman" panose="02020603050405020304" pitchFamily="18" charset="0"/>
              </a:rPr>
              <a:t>, not as a result of works, so that no one may boast.”</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Luke 10:31,32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And by coincidence a priest was going down on that road, and when he saw him, he passed by on the other side. Likewise, a Levite also, when he came to the place and saw him, passed by on the other side.”        </a:t>
            </a:r>
          </a:p>
          <a:p>
            <a:pPr marL="0" indent="0">
              <a:lnSpc>
                <a:spcPct val="107000"/>
              </a:lnSpc>
              <a:spcBef>
                <a:spcPts val="0"/>
              </a:spcBef>
              <a:spcAft>
                <a:spcPts val="600"/>
              </a:spcAft>
              <a:buNone/>
            </a:pPr>
            <a:endParaRPr lang="en-US" b="1" kern="0" dirty="0">
              <a:solidFill>
                <a:srgbClr val="FF0000"/>
              </a:solidFill>
              <a:latin typeface="Aptos" panose="020B0004020202020204" pitchFamily="34" charset="0"/>
              <a:ea typeface="Times New Roman" panose="02020603050405020304" pitchFamily="18" charset="0"/>
              <a:cs typeface="Times New Roman" panose="02020603050405020304" pitchFamily="18" charset="0"/>
            </a:endParaRPr>
          </a:p>
          <a:p>
            <a:pPr marL="0" indent="0" algn="ctr">
              <a:lnSpc>
                <a:spcPct val="107000"/>
              </a:lnSpc>
              <a:spcBef>
                <a:spcPts val="0"/>
              </a:spcBef>
              <a:spcAft>
                <a:spcPts val="600"/>
              </a:spcAft>
              <a:buNone/>
            </a:pPr>
            <a:r>
              <a:rPr lang="en-US" b="1"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Why did the priest and Levite pass by on the other side?</a:t>
            </a: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Lev 19:18, 34 </a:t>
            </a:r>
            <a:r>
              <a:rPr lang="en-US" sz="2200" dirty="0">
                <a:effectLst/>
                <a:latin typeface="Aptos" panose="020B0004020202020204" pitchFamily="34" charset="0"/>
                <a:ea typeface="Aptos" panose="020B0004020202020204" pitchFamily="34" charset="0"/>
                <a:cs typeface="Times New Roman" panose="02020603050405020304" pitchFamily="18" charset="0"/>
              </a:rPr>
              <a:t>“You shall not take vengeance, nor bear any trudge against the sons of your people, but you shall love your neighbor as yourself; I am the Lord.”  “You shall treat the stranger who sojourns with you as the native among you, and you shall love him as yourself, for you were strangers in the land of Egypt: I am the Lord your God.”     </a:t>
            </a:r>
          </a:p>
          <a:p>
            <a:pPr marL="0" indent="0">
              <a:lnSpc>
                <a:spcPct val="115000"/>
              </a:lnSpc>
              <a:spcBef>
                <a:spcPts val="0"/>
              </a:spcBef>
              <a:spcAft>
                <a:spcPts val="8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Deut 10:19 “</a:t>
            </a:r>
            <a:r>
              <a:rPr lang="en-US" sz="2200" dirty="0">
                <a:effectLst/>
                <a:latin typeface="Aptos" panose="020B0004020202020204" pitchFamily="34" charset="0"/>
                <a:ea typeface="Aptos" panose="020B0004020202020204" pitchFamily="34" charset="0"/>
                <a:cs typeface="Times New Roman" panose="02020603050405020304" pitchFamily="18" charset="0"/>
              </a:rPr>
              <a:t>Love the sojourner, therefore, for you were sojourners in the land of Egypt.”</a:t>
            </a:r>
            <a:r>
              <a:rPr lang="en-US" sz="22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15000"/>
              </a:lnSpc>
              <a:spcBef>
                <a:spcPts val="0"/>
              </a:spcBef>
              <a:spcAft>
                <a:spcPts val="800"/>
              </a:spcAft>
              <a:buNone/>
            </a:pPr>
            <a:r>
              <a:rPr lang="en-US" sz="2200" b="1" kern="0" dirty="0">
                <a:effectLst/>
                <a:latin typeface="Aptos" panose="020B0004020202020204" pitchFamily="34" charset="0"/>
                <a:ea typeface="Times New Roman" panose="02020603050405020304" pitchFamily="18" charset="0"/>
                <a:cs typeface="Times New Roman" panose="02020603050405020304" pitchFamily="18" charset="0"/>
              </a:rPr>
              <a:t>Micah 6:8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He has told you, O man, what is good; and what does the Lord require of you but to do justice, and to love kindness, and to walk humbly with your God?         </a:t>
            </a:r>
          </a:p>
          <a:p>
            <a:pPr marL="0" indent="0">
              <a:lnSpc>
                <a:spcPct val="115000"/>
              </a:lnSpc>
              <a:spcBef>
                <a:spcPts val="0"/>
              </a:spcBef>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Psalm 11:7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For the Lord is righteous; he loves righteous deeds; the upright shall behold his face.</a:t>
            </a: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pPr>
            <a:r>
              <a:rPr lang="en-US" sz="1800" b="1" kern="0" dirty="0">
                <a:effectLst/>
                <a:latin typeface="Aptos" panose="020B0004020202020204" pitchFamily="34" charset="0"/>
                <a:ea typeface="Times New Roman" panose="02020603050405020304" pitchFamily="18" charset="0"/>
                <a:cs typeface="Times New Roman" panose="02020603050405020304" pitchFamily="18" charset="0"/>
              </a:rPr>
              <a:t>Why did the priest and Levite pass by on the other side? </a:t>
            </a:r>
            <a:r>
              <a:rPr lang="en-US" sz="18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lphaUcPeriod"/>
            </a:pPr>
            <a:r>
              <a:rPr lang="en-US" sz="1800" kern="0" dirty="0">
                <a:effectLst/>
                <a:latin typeface="Tempus Sans ITC" panose="04020404030D07020202" pitchFamily="82" charset="0"/>
                <a:ea typeface="Times New Roman" panose="02020603050405020304" pitchFamily="18" charset="0"/>
                <a:cs typeface="Times New Roman" panose="02020603050405020304" pitchFamily="18" charset="0"/>
              </a:rPr>
              <a:t>The man in the ditch has been beaten severely</a:t>
            </a:r>
            <a:r>
              <a:rPr lang="en-US" sz="1800" kern="0" dirty="0">
                <a:effectLst/>
                <a:latin typeface="Aptos" panose="020B0004020202020204" pitchFamily="34" charset="0"/>
                <a:ea typeface="Times New Roman" panose="02020603050405020304" pitchFamily="18" charset="0"/>
                <a:cs typeface="Times New Roman" panose="02020603050405020304" pitchFamily="18" charset="0"/>
              </a:rPr>
              <a:t>. Those who did this may still be in area.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Luke 9:23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And He was saying to them all, ‘If anyone wishes to come after Me, he must deny himself, and take up his cross daily, and follow Me. For whoever wishes to save his life will lose it, but whoever loses his life for My sake, he is the own who will save it.”</a:t>
            </a: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600" kern="0" dirty="0">
                <a:effectLst/>
                <a:latin typeface="Tempus Sans ITC" panose="04020404030D07020202" pitchFamily="82" charset="0"/>
                <a:ea typeface="Times New Roman" panose="02020603050405020304" pitchFamily="18" charset="0"/>
                <a:cs typeface="Times New Roman" panose="02020603050405020304" pitchFamily="18" charset="0"/>
              </a:rPr>
              <a:t>If the man dies while they are trying to help, they become unclean and cannot do their temple duties.</a:t>
            </a:r>
            <a:r>
              <a:rPr lang="en-US" sz="2600"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600" b="1" kern="0" dirty="0">
                <a:effectLst/>
                <a:latin typeface="Aptos" panose="020B0004020202020204" pitchFamily="34" charset="0"/>
                <a:ea typeface="Times New Roman" panose="02020603050405020304" pitchFamily="18" charset="0"/>
                <a:cs typeface="Times New Roman" panose="02020603050405020304" pitchFamily="18" charset="0"/>
              </a:rPr>
              <a:t>Num 19:11 “</a:t>
            </a:r>
            <a:r>
              <a:rPr lang="en-US" sz="2600" kern="100" dirty="0">
                <a:effectLst/>
                <a:latin typeface="Aptos" panose="020B0004020202020204" pitchFamily="34" charset="0"/>
                <a:ea typeface="Aptos" panose="020B0004020202020204" pitchFamily="34" charset="0"/>
                <a:cs typeface="Times New Roman" panose="02020603050405020304" pitchFamily="18" charset="0"/>
              </a:rPr>
              <a:t>Whoever touches a human corpse will be unclean for seven days.” </a:t>
            </a:r>
          </a:p>
          <a:p>
            <a:pPr marL="0" indent="0">
              <a:lnSpc>
                <a:spcPct val="107000"/>
              </a:lnSpc>
              <a:spcBef>
                <a:spcPts val="0"/>
              </a:spcBef>
              <a:spcAft>
                <a:spcPts val="600"/>
              </a:spcAft>
              <a:buNone/>
            </a:pPr>
            <a:endParaRPr lang="en-US" sz="26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6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1 Sam 15:10-23 “</a:t>
            </a:r>
            <a:r>
              <a:rPr lang="en-US" sz="2600" kern="100" dirty="0">
                <a:effectLst/>
                <a:latin typeface="Aptos" panose="020B0004020202020204" pitchFamily="34" charset="0"/>
                <a:ea typeface="Aptos" panose="020B0004020202020204" pitchFamily="34" charset="0"/>
                <a:cs typeface="Times New Roman" panose="02020603050405020304" pitchFamily="18" charset="0"/>
              </a:rPr>
              <a:t>The people took some of the spoil to sacrifice to the Lord your God. Samuel said, ‘Has the Lord as much delight in burnt offerings and sacrifices as in obeying the voice of the Lord. Behold, to obey is better than sacrifices.’”</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kern="10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If they stop to help, they will lose considerable time and resources.     </a:t>
            </a:r>
          </a:p>
          <a:p>
            <a:pPr marL="0" indent="0">
              <a:lnSpc>
                <a:spcPct val="107000"/>
              </a:lnSpc>
              <a:spcBef>
                <a:spcPts val="0"/>
              </a:spcBef>
              <a:spcAft>
                <a:spcPts val="600"/>
              </a:spcAft>
              <a:buNone/>
            </a:pPr>
            <a:endParaRPr lang="en-US" sz="2200" b="1" kern="100" dirty="0">
              <a:solidFill>
                <a:srgbClr val="0F4761"/>
              </a:solidFill>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200" b="1" kern="1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Consider what Paul tells us about his sacrifices:  </a:t>
            </a:r>
            <a:r>
              <a:rPr lang="en-US" sz="2200" b="1" kern="10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200" b="1" kern="180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2 Cor 11: 23-29 </a:t>
            </a:r>
            <a:r>
              <a:rPr lang="en-US" sz="2200" b="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 “Are they ministers of Christ?—I speak as a fool—I </a:t>
            </a:r>
            <a:r>
              <a:rPr lang="en-US" sz="2200" b="1" i="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am</a:t>
            </a:r>
            <a:r>
              <a:rPr lang="en-US" sz="2200" b="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 more: in labors more abundant, in stripes above measure, in prisons more frequently, in deaths often. From the Jews five times I received forty </a:t>
            </a:r>
            <a:r>
              <a:rPr lang="en-US" sz="2200" b="1" i="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stripes</a:t>
            </a:r>
            <a:r>
              <a:rPr lang="en-US" sz="2200" b="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 minus one. Three times I was beaten with rods</a:t>
            </a:r>
            <a:r>
              <a:rPr lang="en-US" sz="1800" b="1" kern="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once I was stoned; three times I was shipwrecked; a night and a day I have been in the deep;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journeys often,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of waters,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of robbers,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of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my own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countrymen,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of the Gentiles,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in the city,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in the wilderness,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in the sea, </a:t>
            </a:r>
            <a:r>
              <a:rPr lang="en-US" sz="1800" b="1" i="1" kern="0" dirty="0">
                <a:solidFill>
                  <a:srgbClr val="0F4761"/>
                </a:solidFill>
                <a:effectLst/>
                <a:latin typeface="+mj-lt"/>
                <a:ea typeface="Times New Roman" panose="02020603050405020304" pitchFamily="18" charset="0"/>
                <a:cs typeface="Times New Roman" panose="02020603050405020304" pitchFamily="18" charset="0"/>
              </a:rPr>
              <a:t>in</a:t>
            </a:r>
            <a:r>
              <a:rPr lang="en-US" sz="1800" b="1" kern="0" dirty="0">
                <a:solidFill>
                  <a:srgbClr val="0F4761"/>
                </a:solidFill>
                <a:effectLst/>
                <a:latin typeface="+mj-lt"/>
                <a:ea typeface="Times New Roman" panose="02020603050405020304" pitchFamily="18" charset="0"/>
                <a:cs typeface="Times New Roman" panose="02020603050405020304" pitchFamily="18" charset="0"/>
              </a:rPr>
              <a:t> perils among false brethren;  in weariness and toil, in sleeplessness often, in hunger and thirst, in fasting’s often, in cold and nakedness . . . . .” </a:t>
            </a:r>
            <a:endParaRPr lang="en-US" sz="1800" b="1" kern="100" dirty="0">
              <a:solidFill>
                <a:srgbClr val="0F4761"/>
              </a:solidFill>
              <a:effectLst/>
              <a:latin typeface="+mj-lt"/>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364</TotalTime>
  <Words>904</Words>
  <Application>Microsoft Office PowerPoint</Application>
  <PresentationFormat>On-screen Show (4:3)</PresentationFormat>
  <Paragraphs>38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2024-12-30T20:50:38Z</dcterms:modified>
</cp:coreProperties>
</file>