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DEA6B1C6-3540-4156-A81D-1117E4D2EE3D}"/>
    <pc:docChg chg="custSel delSld modSld">
      <pc:chgData name="James Young" userId="7f8d7c9cdb576883" providerId="LiveId" clId="{DEA6B1C6-3540-4156-A81D-1117E4D2EE3D}" dt="2025-01-30T20:42:25.890" v="86" actId="2696"/>
      <pc:docMkLst>
        <pc:docMk/>
      </pc:docMkLst>
      <pc:sldChg chg="modSp mod">
        <pc:chgData name="James Young" userId="7f8d7c9cdb576883" providerId="LiveId" clId="{DEA6B1C6-3540-4156-A81D-1117E4D2EE3D}" dt="2025-01-30T20:40:30.241" v="73" actId="20577"/>
        <pc:sldMkLst>
          <pc:docMk/>
          <pc:sldMk cId="3390102180" sldId="311"/>
        </pc:sldMkLst>
        <pc:spChg chg="mod">
          <ac:chgData name="James Young" userId="7f8d7c9cdb576883" providerId="LiveId" clId="{DEA6B1C6-3540-4156-A81D-1117E4D2EE3D}" dt="2025-01-30T20:40:30.241" v="73" actId="20577"/>
          <ac:spMkLst>
            <pc:docMk/>
            <pc:sldMk cId="3390102180" sldId="311"/>
            <ac:spMk id="3" creationId="{708276BC-A706-40B5-B51D-6AA00A059507}"/>
          </ac:spMkLst>
        </pc:spChg>
      </pc:sldChg>
      <pc:sldChg chg="modSp mod">
        <pc:chgData name="James Young" userId="7f8d7c9cdb576883" providerId="LiveId" clId="{DEA6B1C6-3540-4156-A81D-1117E4D2EE3D}" dt="2025-01-30T20:39:32.391" v="64" actId="20577"/>
        <pc:sldMkLst>
          <pc:docMk/>
          <pc:sldMk cId="2438453614" sldId="316"/>
        </pc:sldMkLst>
        <pc:spChg chg="mod">
          <ac:chgData name="James Young" userId="7f8d7c9cdb576883" providerId="LiveId" clId="{DEA6B1C6-3540-4156-A81D-1117E4D2EE3D}" dt="2025-01-30T20:39:32.391" v="64" actId="20577"/>
          <ac:spMkLst>
            <pc:docMk/>
            <pc:sldMk cId="2438453614" sldId="316"/>
            <ac:spMk id="3" creationId="{708276BC-A706-40B5-B51D-6AA00A059507}"/>
          </ac:spMkLst>
        </pc:spChg>
      </pc:sldChg>
      <pc:sldChg chg="modSp mod">
        <pc:chgData name="James Young" userId="7f8d7c9cdb576883" providerId="LiveId" clId="{DEA6B1C6-3540-4156-A81D-1117E4D2EE3D}" dt="2025-01-30T20:37:00.815" v="52" actId="20577"/>
        <pc:sldMkLst>
          <pc:docMk/>
          <pc:sldMk cId="2029461572" sldId="317"/>
        </pc:sldMkLst>
        <pc:spChg chg="mod">
          <ac:chgData name="James Young" userId="7f8d7c9cdb576883" providerId="LiveId" clId="{DEA6B1C6-3540-4156-A81D-1117E4D2EE3D}" dt="2025-01-30T20:37:00.815" v="52" actId="20577"/>
          <ac:spMkLst>
            <pc:docMk/>
            <pc:sldMk cId="2029461572" sldId="317"/>
            <ac:spMk id="3" creationId="{708276BC-A706-40B5-B51D-6AA00A059507}"/>
          </ac:spMkLst>
        </pc:spChg>
      </pc:sldChg>
      <pc:sldChg chg="modSp mod">
        <pc:chgData name="James Young" userId="7f8d7c9cdb576883" providerId="LiveId" clId="{DEA6B1C6-3540-4156-A81D-1117E4D2EE3D}" dt="2025-01-30T20:35:50.308" v="38" actId="207"/>
        <pc:sldMkLst>
          <pc:docMk/>
          <pc:sldMk cId="2681046262" sldId="319"/>
        </pc:sldMkLst>
        <pc:spChg chg="mod">
          <ac:chgData name="James Young" userId="7f8d7c9cdb576883" providerId="LiveId" clId="{DEA6B1C6-3540-4156-A81D-1117E4D2EE3D}" dt="2025-01-30T20:35:50.308" v="38" actId="207"/>
          <ac:spMkLst>
            <pc:docMk/>
            <pc:sldMk cId="2681046262" sldId="319"/>
            <ac:spMk id="3" creationId="{708276BC-A706-40B5-B51D-6AA00A059507}"/>
          </ac:spMkLst>
        </pc:spChg>
      </pc:sldChg>
      <pc:sldChg chg="modSp mod">
        <pc:chgData name="James Young" userId="7f8d7c9cdb576883" providerId="LiveId" clId="{DEA6B1C6-3540-4156-A81D-1117E4D2EE3D}" dt="2025-01-30T20:34:17.844" v="19" actId="20577"/>
        <pc:sldMkLst>
          <pc:docMk/>
          <pc:sldMk cId="912707575" sldId="320"/>
        </pc:sldMkLst>
        <pc:spChg chg="mod">
          <ac:chgData name="James Young" userId="7f8d7c9cdb576883" providerId="LiveId" clId="{DEA6B1C6-3540-4156-A81D-1117E4D2EE3D}" dt="2025-01-30T20:34:17.844" v="19" actId="20577"/>
          <ac:spMkLst>
            <pc:docMk/>
            <pc:sldMk cId="912707575" sldId="320"/>
            <ac:spMk id="3" creationId="{708276BC-A706-40B5-B51D-6AA00A059507}"/>
          </ac:spMkLst>
        </pc:spChg>
      </pc:sldChg>
      <pc:sldChg chg="modSp mod">
        <pc:chgData name="James Young" userId="7f8d7c9cdb576883" providerId="LiveId" clId="{DEA6B1C6-3540-4156-A81D-1117E4D2EE3D}" dt="2025-01-30T20:33:39.900" v="12" actId="20577"/>
        <pc:sldMkLst>
          <pc:docMk/>
          <pc:sldMk cId="3552266159" sldId="321"/>
        </pc:sldMkLst>
        <pc:spChg chg="mod">
          <ac:chgData name="James Young" userId="7f8d7c9cdb576883" providerId="LiveId" clId="{DEA6B1C6-3540-4156-A81D-1117E4D2EE3D}" dt="2025-01-30T20:33:39.900" v="12" actId="20577"/>
          <ac:spMkLst>
            <pc:docMk/>
            <pc:sldMk cId="3552266159" sldId="321"/>
            <ac:spMk id="3" creationId="{0D226855-EFA6-1799-FCC8-21C4783DD4AF}"/>
          </ac:spMkLst>
        </pc:spChg>
      </pc:sldChg>
      <pc:sldChg chg="del">
        <pc:chgData name="James Young" userId="7f8d7c9cdb576883" providerId="LiveId" clId="{DEA6B1C6-3540-4156-A81D-1117E4D2EE3D}" dt="2025-01-30T20:42:25.890" v="86" actId="2696"/>
        <pc:sldMkLst>
          <pc:docMk/>
          <pc:sldMk cId="4031329310" sldId="324"/>
        </pc:sldMkLst>
      </pc:sldChg>
      <pc:sldChg chg="del">
        <pc:chgData name="James Young" userId="7f8d7c9cdb576883" providerId="LiveId" clId="{DEA6B1C6-3540-4156-A81D-1117E4D2EE3D}" dt="2025-01-30T20:42:21.980" v="85" actId="2696"/>
        <pc:sldMkLst>
          <pc:docMk/>
          <pc:sldMk cId="2535498520" sldId="325"/>
        </pc:sldMkLst>
      </pc:sldChg>
      <pc:sldChg chg="del">
        <pc:chgData name="James Young" userId="7f8d7c9cdb576883" providerId="LiveId" clId="{DEA6B1C6-3540-4156-A81D-1117E4D2EE3D}" dt="2025-01-30T20:42:09.483" v="81" actId="2696"/>
        <pc:sldMkLst>
          <pc:docMk/>
          <pc:sldMk cId="3328950240" sldId="326"/>
        </pc:sldMkLst>
      </pc:sldChg>
      <pc:sldChg chg="modSp mod">
        <pc:chgData name="James Young" userId="7f8d7c9cdb576883" providerId="LiveId" clId="{DEA6B1C6-3540-4156-A81D-1117E4D2EE3D}" dt="2025-01-30T20:42:01.930" v="80" actId="5793"/>
        <pc:sldMkLst>
          <pc:docMk/>
          <pc:sldMk cId="1318643211" sldId="327"/>
        </pc:sldMkLst>
        <pc:spChg chg="mod">
          <ac:chgData name="James Young" userId="7f8d7c9cdb576883" providerId="LiveId" clId="{DEA6B1C6-3540-4156-A81D-1117E4D2EE3D}" dt="2025-01-30T20:42:01.930" v="80" actId="5793"/>
          <ac:spMkLst>
            <pc:docMk/>
            <pc:sldMk cId="1318643211" sldId="327"/>
            <ac:spMk id="3" creationId="{708276BC-A706-40B5-B51D-6AA00A059507}"/>
          </ac:spMkLst>
        </pc:spChg>
      </pc:sldChg>
      <pc:sldChg chg="del">
        <pc:chgData name="James Young" userId="7f8d7c9cdb576883" providerId="LiveId" clId="{DEA6B1C6-3540-4156-A81D-1117E4D2EE3D}" dt="2025-01-30T20:42:19.030" v="84" actId="2696"/>
        <pc:sldMkLst>
          <pc:docMk/>
          <pc:sldMk cId="3991161903" sldId="328"/>
        </pc:sldMkLst>
      </pc:sldChg>
      <pc:sldChg chg="del">
        <pc:chgData name="James Young" userId="7f8d7c9cdb576883" providerId="LiveId" clId="{DEA6B1C6-3540-4156-A81D-1117E4D2EE3D}" dt="2025-01-30T20:42:15.950" v="83" actId="2696"/>
        <pc:sldMkLst>
          <pc:docMk/>
          <pc:sldMk cId="3079232758" sldId="329"/>
        </pc:sldMkLst>
      </pc:sldChg>
      <pc:sldChg chg="del">
        <pc:chgData name="James Young" userId="7f8d7c9cdb576883" providerId="LiveId" clId="{DEA6B1C6-3540-4156-A81D-1117E4D2EE3D}" dt="2025-01-30T20:42:12.680" v="82" actId="2696"/>
        <pc:sldMkLst>
          <pc:docMk/>
          <pc:sldMk cId="2631830018" sldId="33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1/30/2025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lnSpcReduction="10000"/>
          </a:bodyPr>
          <a:lstStyle/>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600" b="1" kern="0" dirty="0">
                <a:effectLst/>
                <a:latin typeface="Aptos" panose="020B0004020202020204" pitchFamily="34" charset="0"/>
                <a:ea typeface="Times New Roman" panose="02020603050405020304" pitchFamily="18" charset="0"/>
                <a:cs typeface="Times New Roman" panose="02020603050405020304" pitchFamily="18" charset="0"/>
              </a:rPr>
              <a:t>Seek God and His Righteousness </a:t>
            </a:r>
          </a:p>
          <a:p>
            <a:pPr marL="0" indent="0" algn="ctr">
              <a:lnSpc>
                <a:spcPct val="106000"/>
              </a:lnSpc>
              <a:spcBef>
                <a:spcPts val="0"/>
              </a:spcBef>
              <a:spcAft>
                <a:spcPts val="563"/>
              </a:spcAft>
              <a:buNone/>
            </a:pPr>
            <a:endParaRPr lang="en-US" sz="36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gn="ctr">
              <a:lnSpc>
                <a:spcPct val="106000"/>
              </a:lnSpc>
              <a:spcBef>
                <a:spcPts val="0"/>
              </a:spcBef>
              <a:spcAft>
                <a:spcPts val="563"/>
              </a:spcAft>
              <a:buNone/>
            </a:pPr>
            <a:r>
              <a:rPr lang="en-US" sz="3600" b="1" kern="0" dirty="0">
                <a:effectLst/>
                <a:latin typeface="Aptos" panose="020B0004020202020204" pitchFamily="34" charset="0"/>
                <a:ea typeface="Times New Roman" panose="02020603050405020304" pitchFamily="18" charset="0"/>
                <a:cs typeface="Times New Roman" panose="02020603050405020304" pitchFamily="18" charset="0"/>
              </a:rPr>
              <a:t> Mtt 6:33 “</a:t>
            </a:r>
            <a:r>
              <a:rPr lang="en-US" sz="3600" kern="0" dirty="0">
                <a:effectLst/>
                <a:latin typeface="Aptos" panose="020B0004020202020204" pitchFamily="34" charset="0"/>
                <a:ea typeface="Times New Roman" panose="02020603050405020304" pitchFamily="18" charset="0"/>
                <a:cs typeface="Times New Roman" panose="02020603050405020304" pitchFamily="18" charset="0"/>
              </a:rPr>
              <a:t>But seek first His kingdom and His righteousness …”</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How does this happen?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indent="-457200">
              <a:lnSpc>
                <a:spcPct val="115000"/>
              </a:lnSpc>
              <a:spcAft>
                <a:spcPts val="800"/>
              </a:spcAft>
              <a:buAutoNum type="arabicParenR"/>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First, we need to know that if we search – </a:t>
            </a:r>
          </a:p>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He Will Let Us Find Him:    Deut 4:29</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“But from there you will seek the Lord your God, and you will find Him if you search for Him with all your heart and all your soul.”   </a:t>
            </a:r>
          </a:p>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Jer 23:23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Am I a God who is near,” declares the Lord, “and not a God far off?”  </a:t>
            </a:r>
          </a:p>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2 Chron 15: “. . . . .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if you seek Him, He will let you find Him; but if you forsake him, He will forsake you.”</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2 Chron 14:1-4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So Abijah slept with his fathers, and they buried him in the city of David, and his son Asa became king in his place. The land was undisturbed for ten years during his days. Asa did good and right in the sight of the LORD his God, for he removed the foreign altars and high places, tore down the sacred pillars, cut down the </a:t>
            </a:r>
            <a:r>
              <a:rPr lang="en-US" sz="2400" kern="0" dirty="0" err="1">
                <a:effectLst/>
                <a:latin typeface="Aptos" panose="020B0004020202020204" pitchFamily="34" charset="0"/>
                <a:ea typeface="Times New Roman" panose="02020603050405020304" pitchFamily="18" charset="0"/>
                <a:cs typeface="Times New Roman" panose="02020603050405020304" pitchFamily="18" charset="0"/>
              </a:rPr>
              <a:t>Asherim</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and commanded Judah to seek the LORD God of their fathers and to observe the law and the commandment.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2) We need to know how to seek God and His blessings:      </a:t>
            </a:r>
            <a:r>
              <a:rPr lang="en-US" sz="2400" b="1" kern="0" dirty="0">
                <a:solidFill>
                  <a:schemeClr val="bg1">
                    <a:lumMod val="95000"/>
                  </a:schemeClr>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           2 Chron 15:1-3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Now the Spirit of God came on Azariah the son of Oded, and he went out to meet Asa and said to him, “Listen to me, Asa, and all Judah and Benjamin: the LORD is with you when you are with Him. And if you seek Him, He will let you find Him; but if you forsake Him, He will forsake you. For many days Israel was without the true God and without a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teaching priest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and without law.”</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Peter 2:9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But you are a chosen race,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a royal priesthood, a holy nation</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 .”</a:t>
            </a:r>
            <a:r>
              <a:rPr lang="en-US" sz="24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15000"/>
              </a:lnSpc>
              <a:spcBef>
                <a:spcPts val="0"/>
              </a:spcBef>
              <a:spcAft>
                <a:spcPts val="800"/>
              </a:spcAft>
              <a:buNone/>
            </a:pPr>
            <a:r>
              <a:rPr lang="en-US" sz="24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We do not need a priest acting on our behalf. </a:t>
            </a:r>
          </a:p>
          <a:p>
            <a:pPr marL="0" indent="0">
              <a:lnSpc>
                <a:spcPct val="115000"/>
              </a:lnSpc>
              <a:spcBef>
                <a:spcPts val="0"/>
              </a:spcBef>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Tim 2:5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For there is one God, and </a:t>
            </a:r>
            <a:r>
              <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there is </a:t>
            </a:r>
            <a:r>
              <a:rPr lang="en-US" sz="2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one mediator</a:t>
            </a:r>
            <a:r>
              <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between God and men</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the man Christ Jesus”.  </a:t>
            </a:r>
          </a:p>
          <a:p>
            <a:pPr marL="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Eph 2:4, 6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God, being rich in mercy, because of His great love with which He loved us . . . raised us up with Him, and seated us with Him in the heavenly places in Christ Jesus”.   </a:t>
            </a:r>
          </a:p>
          <a:p>
            <a:pPr marL="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12:27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Now you are the body of Christ and individually members of it.”</a:t>
            </a: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483079"/>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The Hebrew words translated as “seek” (</a:t>
            </a:r>
            <a:r>
              <a:rPr lang="en-US" sz="2400" i="1" kern="0" dirty="0" err="1">
                <a:effectLst/>
                <a:latin typeface="Aptos" panose="020B0004020202020204" pitchFamily="34" charset="0"/>
                <a:ea typeface="Times New Roman" panose="02020603050405020304" pitchFamily="18" charset="0"/>
                <a:cs typeface="Times New Roman" panose="02020603050405020304" pitchFamily="18" charset="0"/>
              </a:rPr>
              <a:t>daras</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and “find” means that our seeking must be ongoing and as a result our finding, and being with Him, will be ongoing. Both words describe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a continuing relationship</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t>
            </a:r>
          </a:p>
          <a:p>
            <a:pPr marL="0" indent="0">
              <a:lnSpc>
                <a:spcPct val="107000"/>
              </a:lnSpc>
              <a:spcBef>
                <a:spcPts val="0"/>
              </a:spcBef>
              <a:spcAft>
                <a:spcPts val="600"/>
              </a:spcAft>
              <a:buNone/>
            </a:pPr>
            <a:endParaRPr lang="en-US" sz="2400"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And in our relationship will come our blessings: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2 Chron 15:15, 19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All Judah rejoiced concerning the oath, for they had sworn with their whole heart and has sought Him earnestly, and He let them find Him. So the Lord gave them rest on every side. . . . And there was no more war until the thirty-fifth year of Asa’s reign.”</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Heb 4:16 “</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Therefore let us draw near with confidence to the throne of grace, so that we may receive mercy and find grace to help in time of need.”</a:t>
            </a:r>
            <a:r>
              <a:rPr lang="en-US"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This is why the Lord tells us:      </a:t>
            </a: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Mtt 6:33 “</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But seek first His kingdom and His righteousness, and all these things will be added to you.”</a:t>
            </a:r>
            <a:r>
              <a:rPr lang="en-US"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Conclusion: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To seek God’s righteousness means to seek a life lived according to His word. To seek God and a righteous life means to seek a knowledge of what God desires of us and to live accordingly.  The message of the Old and New Testaments is that we are to place God first in our lives in everything. We are to love Him with all our heart/soul/mind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Matthew 22:37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be His friend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John 15:14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You are My friends if you do what I command you.”</a:t>
            </a:r>
          </a:p>
          <a:p>
            <a:pPr marL="0" marR="0" indent="0">
              <a:lnSpc>
                <a:spcPct val="115000"/>
              </a:lnSpc>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From this foundation John records the words of the Lord:  “This is eternal life, that they may know You, the only true God, and Jesus Christ whom You have sent.”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John 17:3</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364</TotalTime>
  <Words>808</Words>
  <Application>Microsoft Office PowerPoint</Application>
  <PresentationFormat>On-screen Show (4:3)</PresentationFormat>
  <Paragraphs>35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2025-01-30T20:42:26Z</dcterms:modified>
</cp:coreProperties>
</file>