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21" r:id="rId4"/>
    <p:sldId id="320" r:id="rId5"/>
    <p:sldId id="319" r:id="rId6"/>
    <p:sldId id="317" r:id="rId7"/>
    <p:sldId id="316" r:id="rId8"/>
    <p:sldId id="331" r:id="rId9"/>
    <p:sldId id="311" r:id="rId10"/>
    <p:sldId id="327" r:id="rId11"/>
    <p:sldId id="326" r:id="rId12"/>
    <p:sldId id="330" r:id="rId13"/>
    <p:sldId id="329" r:id="rId14"/>
    <p:sldId id="323" r:id="rId15"/>
    <p:sldId id="332"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02" d="100"/>
          <a:sy n="102" d="100"/>
        </p:scale>
        <p:origin x="1890" y="3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ACB4AD16-8AE3-4CA5-8A60-8C8D604B3B63}"/>
    <pc:docChg chg="custSel delSld modSld">
      <pc:chgData name="James Young" userId="7f8d7c9cdb576883" providerId="LiveId" clId="{ACB4AD16-8AE3-4CA5-8A60-8C8D604B3B63}" dt="2025-02-06T23:34:34.762" v="189" actId="2696"/>
      <pc:docMkLst>
        <pc:docMk/>
      </pc:docMkLst>
      <pc:sldChg chg="modSp mod">
        <pc:chgData name="James Young" userId="7f8d7c9cdb576883" providerId="LiveId" clId="{ACB4AD16-8AE3-4CA5-8A60-8C8D604B3B63}" dt="2025-02-06T23:23:28.341" v="84" actId="20577"/>
        <pc:sldMkLst>
          <pc:docMk/>
          <pc:sldMk cId="2838560389" sldId="296"/>
        </pc:sldMkLst>
        <pc:spChg chg="mod">
          <ac:chgData name="James Young" userId="7f8d7c9cdb576883" providerId="LiveId" clId="{ACB4AD16-8AE3-4CA5-8A60-8C8D604B3B63}" dt="2025-02-06T23:23:28.341" v="84" actId="20577"/>
          <ac:spMkLst>
            <pc:docMk/>
            <pc:sldMk cId="2838560389" sldId="296"/>
            <ac:spMk id="3" creationId="{708276BC-A706-40B5-B51D-6AA00A059507}"/>
          </ac:spMkLst>
        </pc:spChg>
      </pc:sldChg>
      <pc:sldChg chg="modSp mod">
        <pc:chgData name="James Young" userId="7f8d7c9cdb576883" providerId="LiveId" clId="{ACB4AD16-8AE3-4CA5-8A60-8C8D604B3B63}" dt="2025-02-06T23:31:12.350" v="167" actId="20577"/>
        <pc:sldMkLst>
          <pc:docMk/>
          <pc:sldMk cId="3390102180" sldId="311"/>
        </pc:sldMkLst>
        <pc:spChg chg="mod">
          <ac:chgData name="James Young" userId="7f8d7c9cdb576883" providerId="LiveId" clId="{ACB4AD16-8AE3-4CA5-8A60-8C8D604B3B63}" dt="2025-02-06T23:31:12.350" v="167" actId="20577"/>
          <ac:spMkLst>
            <pc:docMk/>
            <pc:sldMk cId="3390102180" sldId="311"/>
            <ac:spMk id="3" creationId="{708276BC-A706-40B5-B51D-6AA00A059507}"/>
          </ac:spMkLst>
        </pc:spChg>
      </pc:sldChg>
      <pc:sldChg chg="modSp mod">
        <pc:chgData name="James Young" userId="7f8d7c9cdb576883" providerId="LiveId" clId="{ACB4AD16-8AE3-4CA5-8A60-8C8D604B3B63}" dt="2025-02-06T23:28:22.326" v="130" actId="255"/>
        <pc:sldMkLst>
          <pc:docMk/>
          <pc:sldMk cId="2438453614" sldId="316"/>
        </pc:sldMkLst>
        <pc:spChg chg="mod">
          <ac:chgData name="James Young" userId="7f8d7c9cdb576883" providerId="LiveId" clId="{ACB4AD16-8AE3-4CA5-8A60-8C8D604B3B63}" dt="2025-02-06T23:28:22.326" v="130" actId="255"/>
          <ac:spMkLst>
            <pc:docMk/>
            <pc:sldMk cId="2438453614" sldId="316"/>
            <ac:spMk id="3" creationId="{708276BC-A706-40B5-B51D-6AA00A059507}"/>
          </ac:spMkLst>
        </pc:spChg>
      </pc:sldChg>
      <pc:sldChg chg="modSp mod">
        <pc:chgData name="James Young" userId="7f8d7c9cdb576883" providerId="LiveId" clId="{ACB4AD16-8AE3-4CA5-8A60-8C8D604B3B63}" dt="2025-02-06T23:26:44.508" v="122" actId="255"/>
        <pc:sldMkLst>
          <pc:docMk/>
          <pc:sldMk cId="2029461572" sldId="317"/>
        </pc:sldMkLst>
        <pc:spChg chg="mod">
          <ac:chgData name="James Young" userId="7f8d7c9cdb576883" providerId="LiveId" clId="{ACB4AD16-8AE3-4CA5-8A60-8C8D604B3B63}" dt="2025-02-06T23:26:44.508" v="122" actId="255"/>
          <ac:spMkLst>
            <pc:docMk/>
            <pc:sldMk cId="2029461572" sldId="317"/>
            <ac:spMk id="3" creationId="{708276BC-A706-40B5-B51D-6AA00A059507}"/>
          </ac:spMkLst>
        </pc:spChg>
      </pc:sldChg>
      <pc:sldChg chg="modSp mod">
        <pc:chgData name="James Young" userId="7f8d7c9cdb576883" providerId="LiveId" clId="{ACB4AD16-8AE3-4CA5-8A60-8C8D604B3B63}" dt="2025-02-06T23:25:57.559" v="115" actId="20577"/>
        <pc:sldMkLst>
          <pc:docMk/>
          <pc:sldMk cId="2681046262" sldId="319"/>
        </pc:sldMkLst>
        <pc:spChg chg="mod">
          <ac:chgData name="James Young" userId="7f8d7c9cdb576883" providerId="LiveId" clId="{ACB4AD16-8AE3-4CA5-8A60-8C8D604B3B63}" dt="2025-02-06T23:25:57.559" v="115" actId="20577"/>
          <ac:spMkLst>
            <pc:docMk/>
            <pc:sldMk cId="2681046262" sldId="319"/>
            <ac:spMk id="3" creationId="{708276BC-A706-40B5-B51D-6AA00A059507}"/>
          </ac:spMkLst>
        </pc:spChg>
      </pc:sldChg>
      <pc:sldChg chg="modSp mod">
        <pc:chgData name="James Young" userId="7f8d7c9cdb576883" providerId="LiveId" clId="{ACB4AD16-8AE3-4CA5-8A60-8C8D604B3B63}" dt="2025-02-06T23:25:01.072" v="110" actId="20577"/>
        <pc:sldMkLst>
          <pc:docMk/>
          <pc:sldMk cId="912707575" sldId="320"/>
        </pc:sldMkLst>
        <pc:spChg chg="mod">
          <ac:chgData name="James Young" userId="7f8d7c9cdb576883" providerId="LiveId" clId="{ACB4AD16-8AE3-4CA5-8A60-8C8D604B3B63}" dt="2025-02-06T23:25:01.072" v="110" actId="20577"/>
          <ac:spMkLst>
            <pc:docMk/>
            <pc:sldMk cId="912707575" sldId="320"/>
            <ac:spMk id="3" creationId="{708276BC-A706-40B5-B51D-6AA00A059507}"/>
          </ac:spMkLst>
        </pc:spChg>
      </pc:sldChg>
      <pc:sldChg chg="modSp mod">
        <pc:chgData name="James Young" userId="7f8d7c9cdb576883" providerId="LiveId" clId="{ACB4AD16-8AE3-4CA5-8A60-8C8D604B3B63}" dt="2025-02-06T23:24:25.210" v="101" actId="20577"/>
        <pc:sldMkLst>
          <pc:docMk/>
          <pc:sldMk cId="3552266159" sldId="321"/>
        </pc:sldMkLst>
        <pc:spChg chg="mod">
          <ac:chgData name="James Young" userId="7f8d7c9cdb576883" providerId="LiveId" clId="{ACB4AD16-8AE3-4CA5-8A60-8C8D604B3B63}" dt="2025-02-06T23:24:25.210" v="101" actId="20577"/>
          <ac:spMkLst>
            <pc:docMk/>
            <pc:sldMk cId="3552266159" sldId="321"/>
            <ac:spMk id="3" creationId="{0D226855-EFA6-1799-FCC8-21C4783DD4AF}"/>
          </ac:spMkLst>
        </pc:spChg>
      </pc:sldChg>
      <pc:sldChg chg="del">
        <pc:chgData name="James Young" userId="7f8d7c9cdb576883" providerId="LiveId" clId="{ACB4AD16-8AE3-4CA5-8A60-8C8D604B3B63}" dt="2025-02-06T23:34:34.762" v="189" actId="2696"/>
        <pc:sldMkLst>
          <pc:docMk/>
          <pc:sldMk cId="4031329310" sldId="324"/>
        </pc:sldMkLst>
      </pc:sldChg>
      <pc:sldChg chg="del">
        <pc:chgData name="James Young" userId="7f8d7c9cdb576883" providerId="LiveId" clId="{ACB4AD16-8AE3-4CA5-8A60-8C8D604B3B63}" dt="2025-02-06T23:34:30.685" v="188" actId="2696"/>
        <pc:sldMkLst>
          <pc:docMk/>
          <pc:sldMk cId="2535498520" sldId="325"/>
        </pc:sldMkLst>
      </pc:sldChg>
      <pc:sldChg chg="modSp mod">
        <pc:chgData name="James Young" userId="7f8d7c9cdb576883" providerId="LiveId" clId="{ACB4AD16-8AE3-4CA5-8A60-8C8D604B3B63}" dt="2025-02-06T23:32:24.875" v="177" actId="20577"/>
        <pc:sldMkLst>
          <pc:docMk/>
          <pc:sldMk cId="3328950240" sldId="326"/>
        </pc:sldMkLst>
        <pc:spChg chg="mod">
          <ac:chgData name="James Young" userId="7f8d7c9cdb576883" providerId="LiveId" clId="{ACB4AD16-8AE3-4CA5-8A60-8C8D604B3B63}" dt="2025-02-06T23:32:24.875" v="177" actId="20577"/>
          <ac:spMkLst>
            <pc:docMk/>
            <pc:sldMk cId="3328950240" sldId="326"/>
            <ac:spMk id="3" creationId="{708276BC-A706-40B5-B51D-6AA00A059507}"/>
          </ac:spMkLst>
        </pc:spChg>
      </pc:sldChg>
      <pc:sldChg chg="modSp mod">
        <pc:chgData name="James Young" userId="7f8d7c9cdb576883" providerId="LiveId" clId="{ACB4AD16-8AE3-4CA5-8A60-8C8D604B3B63}" dt="2025-02-06T23:31:34.569" v="171" actId="20577"/>
        <pc:sldMkLst>
          <pc:docMk/>
          <pc:sldMk cId="1318643211" sldId="327"/>
        </pc:sldMkLst>
        <pc:spChg chg="mod">
          <ac:chgData name="James Young" userId="7f8d7c9cdb576883" providerId="LiveId" clId="{ACB4AD16-8AE3-4CA5-8A60-8C8D604B3B63}" dt="2025-02-06T23:31:34.569" v="171" actId="20577"/>
          <ac:spMkLst>
            <pc:docMk/>
            <pc:sldMk cId="1318643211" sldId="327"/>
            <ac:spMk id="3" creationId="{708276BC-A706-40B5-B51D-6AA00A059507}"/>
          </ac:spMkLst>
        </pc:spChg>
      </pc:sldChg>
      <pc:sldChg chg="del">
        <pc:chgData name="James Young" userId="7f8d7c9cdb576883" providerId="LiveId" clId="{ACB4AD16-8AE3-4CA5-8A60-8C8D604B3B63}" dt="2025-02-06T23:34:27.254" v="187" actId="2696"/>
        <pc:sldMkLst>
          <pc:docMk/>
          <pc:sldMk cId="3991161903" sldId="328"/>
        </pc:sldMkLst>
      </pc:sldChg>
      <pc:sldChg chg="modSp mod">
        <pc:chgData name="James Young" userId="7f8d7c9cdb576883" providerId="LiveId" clId="{ACB4AD16-8AE3-4CA5-8A60-8C8D604B3B63}" dt="2025-02-06T23:34:06.050" v="186" actId="27636"/>
        <pc:sldMkLst>
          <pc:docMk/>
          <pc:sldMk cId="3079232758" sldId="329"/>
        </pc:sldMkLst>
        <pc:spChg chg="mod">
          <ac:chgData name="James Young" userId="7f8d7c9cdb576883" providerId="LiveId" clId="{ACB4AD16-8AE3-4CA5-8A60-8C8D604B3B63}" dt="2025-02-06T23:34:06.050" v="186" actId="27636"/>
          <ac:spMkLst>
            <pc:docMk/>
            <pc:sldMk cId="3079232758" sldId="329"/>
            <ac:spMk id="3" creationId="{40FC9E4F-2284-D601-92FA-ACCB3631B038}"/>
          </ac:spMkLst>
        </pc:spChg>
      </pc:sldChg>
      <pc:sldChg chg="modSp mod">
        <pc:chgData name="James Young" userId="7f8d7c9cdb576883" providerId="LiveId" clId="{ACB4AD16-8AE3-4CA5-8A60-8C8D604B3B63}" dt="2025-02-06T23:32:55.330" v="180" actId="255"/>
        <pc:sldMkLst>
          <pc:docMk/>
          <pc:sldMk cId="2631830018" sldId="330"/>
        </pc:sldMkLst>
        <pc:spChg chg="mod">
          <ac:chgData name="James Young" userId="7f8d7c9cdb576883" providerId="LiveId" clId="{ACB4AD16-8AE3-4CA5-8A60-8C8D604B3B63}" dt="2025-02-06T23:32:55.330" v="180" actId="255"/>
          <ac:spMkLst>
            <pc:docMk/>
            <pc:sldMk cId="2631830018" sldId="330"/>
            <ac:spMk id="3" creationId="{FE9486A7-A3FB-5A9D-D170-66AE53EDF36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3/11/2025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3/11/2025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3/11/2025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3/11/2025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3/11/2025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3/11/2025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3/11/2025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Acts 19:3,4,5   “</a:t>
            </a:r>
            <a:r>
              <a:rPr lang="en-US" sz="2400" dirty="0">
                <a:effectLst/>
                <a:latin typeface="Aptos" panose="020B0004020202020204" pitchFamily="34" charset="0"/>
                <a:ea typeface="Aptos" panose="020B0004020202020204" pitchFamily="34" charset="0"/>
                <a:cs typeface="Times New Roman" panose="02020603050405020304" pitchFamily="18" charset="0"/>
              </a:rPr>
              <a:t>And he said, ‘Into what then were you baptized?’ And they said, ‘Into John’s baptism.’ Paul said, ‘John baptized with the baptism of repentance, telling the people to believe in Him who was coming after him, that is, in Jesus’. When they heard this, they were baptized in the name of the Lord Jesus.”</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86432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2 John 1:4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I am very glad to find some of your children walking in the truth, just as we have received commandment to do from the Father.”  </a:t>
            </a:r>
          </a:p>
          <a:p>
            <a:pPr marL="0" indent="0">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Rom 6:1,2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What shall we say then? Are we to continue in sin so that grace may increase? May it never be! How shall we who died to sin still live in it?”   </a:t>
            </a:r>
          </a:p>
          <a:p>
            <a:pPr marL="0" indent="0">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Gal 2:20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I have been crucified with Christ; and it is no longer I who live, but Christ lives in me; and the life which I now live in the flesh I live by faith in the son of God, who love me and gave Himself up for me.”  </a:t>
            </a: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28950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4F15E5-FFA4-57AD-1F2E-F91A9FCA59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82D272F-8608-5559-E452-9C11A2B955A4}"/>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FE9486A7-A3FB-5A9D-D170-66AE53EDF36C}"/>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b="1" dirty="0">
                <a:effectLst/>
                <a:latin typeface="Aptos" panose="020B0004020202020204" pitchFamily="34" charset="0"/>
                <a:ea typeface="Aptos" panose="020B0004020202020204" pitchFamily="34" charset="0"/>
                <a:cs typeface="Times New Roman" panose="02020603050405020304" pitchFamily="18" charset="0"/>
              </a:rPr>
              <a:t>2 Tim 3:16.17 “</a:t>
            </a:r>
            <a:r>
              <a:rPr lang="en-US" dirty="0">
                <a:effectLst/>
                <a:latin typeface="Aptos" panose="020B0004020202020204" pitchFamily="34" charset="0"/>
                <a:ea typeface="Aptos" panose="020B0004020202020204" pitchFamily="34" charset="0"/>
                <a:cs typeface="Times New Roman" panose="02020603050405020304" pitchFamily="18" charset="0"/>
              </a:rPr>
              <a:t>All Scripture is inspired by God and profitable for teaching, for reproof, for correction, for </a:t>
            </a:r>
            <a:r>
              <a:rPr lang="en-US" b="1" dirty="0">
                <a:effectLst/>
                <a:latin typeface="Aptos" panose="020B0004020202020204" pitchFamily="34" charset="0"/>
                <a:ea typeface="Aptos" panose="020B0004020202020204" pitchFamily="34" charset="0"/>
                <a:cs typeface="Times New Roman" panose="02020603050405020304" pitchFamily="18" charset="0"/>
              </a:rPr>
              <a:t>training</a:t>
            </a:r>
            <a:r>
              <a:rPr lang="en-US" dirty="0">
                <a:effectLst/>
                <a:latin typeface="Aptos" panose="020B0004020202020204" pitchFamily="34" charset="0"/>
                <a:ea typeface="Aptos" panose="020B0004020202020204" pitchFamily="34" charset="0"/>
                <a:cs typeface="Times New Roman" panose="02020603050405020304" pitchFamily="18" charset="0"/>
              </a:rPr>
              <a:t> in righteousness; so that the man of God may be adequate, </a:t>
            </a:r>
            <a:r>
              <a:rPr lang="en-US" b="1" dirty="0">
                <a:effectLst/>
                <a:latin typeface="Aptos" panose="020B0004020202020204" pitchFamily="34" charset="0"/>
                <a:ea typeface="Aptos" panose="020B0004020202020204" pitchFamily="34" charset="0"/>
                <a:cs typeface="Times New Roman" panose="02020603050405020304" pitchFamily="18" charset="0"/>
              </a:rPr>
              <a:t>equipped for every good work.</a:t>
            </a:r>
            <a:r>
              <a:rPr lang="en-US" dirty="0">
                <a:effectLst/>
                <a:latin typeface="Aptos" panose="020B0004020202020204" pitchFamily="34" charset="0"/>
                <a:ea typeface="Aptos" panose="020B0004020202020204" pitchFamily="34" charset="0"/>
                <a:cs typeface="Times New Roman" panose="02020603050405020304" pitchFamily="18" charset="0"/>
              </a:rPr>
              <a:t>” </a:t>
            </a: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18300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628C69-B0D7-F426-0F6D-70C263F754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A0CF429-D23E-4522-E856-B3D1402774C6}"/>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40FC9E4F-2284-D601-92FA-ACCB3631B038}"/>
              </a:ext>
            </a:extLst>
          </p:cNvPr>
          <p:cNvSpPr>
            <a:spLocks noGrp="1"/>
          </p:cNvSpPr>
          <p:nvPr>
            <p:ph idx="1"/>
          </p:nvPr>
        </p:nvSpPr>
        <p:spPr>
          <a:xfrm>
            <a:off x="628650" y="379562"/>
            <a:ext cx="7886700" cy="5891842"/>
          </a:xfrm>
        </p:spPr>
        <p:txBody>
          <a:bodyPr>
            <a:normAutofit fontScale="92500" lnSpcReduction="10000"/>
          </a:bodyPr>
          <a:lstStyle/>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Rom 6:16,17 “</a:t>
            </a:r>
            <a:r>
              <a:rPr lang="en-US" sz="2400" dirty="0">
                <a:effectLst/>
                <a:latin typeface="Aptos" panose="020B0004020202020204" pitchFamily="34" charset="0"/>
                <a:ea typeface="Aptos" panose="020B0004020202020204" pitchFamily="34" charset="0"/>
                <a:cs typeface="Times New Roman" panose="02020603050405020304" pitchFamily="18" charset="0"/>
              </a:rPr>
              <a:t>Do you not know that when you present yourselves to someone as slaves for obedience, you are slaves of the one you obey, either of sin resulting in death, or of obedience resulting in righteousness? But thanks be to God that though you were slaves of sin, you became obedient from the heart to that form of teaching to which you were committed, and having been freed from sin, you became slaves of righteousness.” </a:t>
            </a:r>
          </a:p>
          <a:p>
            <a:pPr marL="0" indent="0">
              <a:lnSpc>
                <a:spcPct val="107000"/>
              </a:lnSpc>
              <a:spcBef>
                <a:spcPts val="0"/>
              </a:spcBef>
              <a:spcAft>
                <a:spcPts val="600"/>
              </a:spcAft>
              <a:buNone/>
            </a:pPr>
            <a:endParaRPr lang="en-US" sz="2400" b="1" dirty="0">
              <a:latin typeface="Aptos" panose="020B000402020202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James 2:14-18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What use is it, my brethren, if someone says he has faith but he has no works? Can that faith save him? If a brother or sister is without clothing and in need of daily food, and one of you says to them, ‘Go in peace, be warmed and be filled,’ and yet you do not give them what is necessary for their body, what use is that? Even so, faith, if it has not works, is dead, being by itself. . . . I will show you my faith by my works.”</a:t>
            </a: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792327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dirty="0">
                <a:latin typeface="Calibri" panose="020F0502020204030204" pitchFamily="34" charset="0"/>
                <a:ea typeface="Calibri" panose="020F0502020204030204" pitchFamily="34" charset="0"/>
                <a:cs typeface="Times New Roman" panose="02020603050405020304" pitchFamily="18" charset="0"/>
              </a:rPr>
              <a:t>Conclusion: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2400" b="1" dirty="0">
                <a:latin typeface="Calibri" panose="020F0502020204030204" pitchFamily="34" charset="0"/>
                <a:ea typeface="Calibri" panose="020F0502020204030204" pitchFamily="34" charset="0"/>
                <a:cs typeface="Times New Roman" panose="02020603050405020304" pitchFamily="18" charset="0"/>
              </a:rPr>
              <a:t>1).</a:t>
            </a:r>
            <a:r>
              <a:rPr lang="en-US" sz="2400" dirty="0">
                <a:latin typeface="Calibri" panose="020F0502020204030204" pitchFamily="34" charset="0"/>
                <a:ea typeface="Calibri" panose="020F0502020204030204" pitchFamily="34" charset="0"/>
                <a:cs typeface="Times New Roman" panose="02020603050405020304" pitchFamily="18" charset="0"/>
              </a:rPr>
              <a:t> We are justified and made righteous because of our faith in Christ Jesus</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2400" b="1" dirty="0">
                <a:latin typeface="Calibri" panose="020F0502020204030204" pitchFamily="34" charset="0"/>
                <a:ea typeface="Calibri" panose="020F0502020204030204" pitchFamily="34" charset="0"/>
                <a:cs typeface="Times New Roman" panose="02020603050405020304" pitchFamily="18" charset="0"/>
              </a:rPr>
              <a:t>2). </a:t>
            </a:r>
            <a:r>
              <a:rPr lang="en-US" sz="2400" dirty="0">
                <a:latin typeface="Calibri" panose="020F0502020204030204" pitchFamily="34" charset="0"/>
                <a:ea typeface="Calibri" panose="020F0502020204030204" pitchFamily="34" charset="0"/>
                <a:cs typeface="Times New Roman" panose="02020603050405020304" pitchFamily="18" charset="0"/>
              </a:rPr>
              <a:t>Our faith/belief in Jesus results in our living the way He wants us to</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2400" b="1" dirty="0">
                <a:latin typeface="Calibri" panose="020F0502020204030204" pitchFamily="34" charset="0"/>
                <a:ea typeface="Calibri" panose="020F0502020204030204" pitchFamily="34" charset="0"/>
                <a:cs typeface="Times New Roman" panose="02020603050405020304" pitchFamily="18" charset="0"/>
              </a:rPr>
              <a:t>3). </a:t>
            </a:r>
            <a:r>
              <a:rPr lang="en-US" sz="2400" dirty="0">
                <a:latin typeface="Calibri" panose="020F0502020204030204" pitchFamily="34" charset="0"/>
                <a:ea typeface="Calibri" panose="020F0502020204030204" pitchFamily="34" charset="0"/>
                <a:cs typeface="Times New Roman" panose="02020603050405020304" pitchFamily="18" charset="0"/>
              </a:rPr>
              <a:t>He wants us to imitate Him n order to bring glory to the Father</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2400" b="1" dirty="0">
                <a:latin typeface="Calibri" panose="020F0502020204030204" pitchFamily="34" charset="0"/>
                <a:ea typeface="Calibri" panose="020F0502020204030204" pitchFamily="34" charset="0"/>
                <a:cs typeface="Times New Roman" panose="02020603050405020304" pitchFamily="18" charset="0"/>
              </a:rPr>
              <a:t>4). </a:t>
            </a:r>
            <a:r>
              <a:rPr lang="en-US" sz="2400" dirty="0">
                <a:latin typeface="Calibri" panose="020F0502020204030204" pitchFamily="34" charset="0"/>
                <a:ea typeface="Calibri" panose="020F0502020204030204" pitchFamily="34" charset="0"/>
                <a:cs typeface="Times New Roman" panose="02020603050405020304" pitchFamily="18" charset="0"/>
              </a:rPr>
              <a:t>Our imitating Christ causes us to take up OUR cross and live </a:t>
            </a:r>
            <a:r>
              <a:rPr lang="en-US" sz="2400" b="1">
                <a:latin typeface="Calibri" panose="020F0502020204030204" pitchFamily="34" charset="0"/>
                <a:ea typeface="Calibri" panose="020F0502020204030204" pitchFamily="34" charset="0"/>
                <a:cs typeface="Times New Roman" panose="02020603050405020304" pitchFamily="18" charset="0"/>
              </a:rPr>
              <a:t>“for Him”</a:t>
            </a:r>
            <a:r>
              <a:rPr lang="en-US" sz="2400">
                <a:latin typeface="Calibri" panose="020F0502020204030204" pitchFamily="34" charset="0"/>
                <a:ea typeface="Calibri" panose="020F0502020204030204" pitchFamily="34" charset="0"/>
                <a:cs typeface="Times New Roman" panose="02020603050405020304" pitchFamily="18" charset="0"/>
              </a:rPr>
              <a:t>!!!</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459473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D02AAB-8357-01CF-5616-821851E52F1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2D45D93-B99C-AAB2-F7BE-AD5B06EB706E}"/>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5F2BFD2F-C1E6-478F-2E0E-9C3BC57E203C}"/>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James 5:16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“Therefore, confess your sins to one another, and pray for one another so that you may be healed. </a:t>
            </a:r>
            <a:r>
              <a:rPr lang="en-US" sz="2400" kern="100">
                <a:effectLst/>
                <a:latin typeface="Calibri" panose="020F0502020204030204" pitchFamily="34" charset="0"/>
                <a:ea typeface="Calibri" panose="020F0502020204030204" pitchFamily="34" charset="0"/>
                <a:cs typeface="Times New Roman" panose="02020603050405020304" pitchFamily="18" charset="0"/>
              </a:rPr>
              <a:t>The effective prayer of a righteous man can accomplish much.”</a:t>
            </a:r>
          </a:p>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1188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fontScale="62500" lnSpcReduction="20000"/>
          </a:bodyPr>
          <a:lstStyle/>
          <a:p>
            <a:pPr marL="0" indent="0">
              <a:lnSpc>
                <a:spcPct val="106000"/>
              </a:lnSpc>
              <a:spcBef>
                <a:spcPts val="0"/>
              </a:spcBef>
              <a:spcAft>
                <a:spcPts val="563"/>
              </a:spcAft>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marR="0" indent="0" algn="ctr">
              <a:lnSpc>
                <a:spcPct val="115000"/>
              </a:lnSpc>
              <a:spcAft>
                <a:spcPts val="800"/>
              </a:spcAft>
              <a:buNone/>
            </a:pPr>
            <a:r>
              <a:rPr lang="en-US" sz="4000" b="1" kern="0" dirty="0">
                <a:effectLst/>
                <a:latin typeface="Times New Roman" panose="02020603050405020304" pitchFamily="18" charset="0"/>
                <a:ea typeface="Times New Roman" panose="02020603050405020304" pitchFamily="18" charset="0"/>
                <a:cs typeface="Times New Roman" panose="02020603050405020304" pitchFamily="18" charset="0"/>
              </a:rPr>
              <a:t>JUSTIFICATION BY FAITH</a:t>
            </a:r>
            <a:endParaRPr lang="en-US" sz="40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gn="ctr">
              <a:lnSpc>
                <a:spcPct val="115000"/>
              </a:lnSpc>
              <a:spcAft>
                <a:spcPts val="800"/>
              </a:spcAft>
              <a:buNone/>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Aft>
                <a:spcPts val="800"/>
              </a:spcAft>
              <a:buNone/>
            </a:pPr>
            <a:r>
              <a:rPr lang="en-US" sz="5100" b="1" kern="0" dirty="0">
                <a:effectLst/>
                <a:latin typeface="Times New Roman" panose="02020603050405020304" pitchFamily="18" charset="0"/>
                <a:ea typeface="Times New Roman" panose="02020603050405020304" pitchFamily="18" charset="0"/>
                <a:cs typeface="Times New Roman" panose="02020603050405020304" pitchFamily="18" charset="0"/>
              </a:rPr>
              <a:t>Justification:</a:t>
            </a:r>
            <a:r>
              <a:rPr lang="en-US" sz="51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5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lvl="0" indent="0">
              <a:lnSpc>
                <a:spcPct val="115000"/>
              </a:lnSpc>
              <a:spcAft>
                <a:spcPts val="800"/>
              </a:spcAft>
              <a:buSzPts val="1000"/>
              <a:buNone/>
              <a:tabLst>
                <a:tab pos="457200" algn="l"/>
              </a:tabLst>
            </a:pPr>
            <a:r>
              <a:rPr lang="en-US" sz="5100" kern="0" dirty="0">
                <a:effectLst/>
                <a:latin typeface="Times New Roman" panose="02020603050405020304" pitchFamily="18" charset="0"/>
                <a:ea typeface="Times New Roman" panose="02020603050405020304" pitchFamily="18" charset="0"/>
                <a:cs typeface="Times New Roman" panose="02020603050405020304" pitchFamily="18" charset="0"/>
              </a:rPr>
              <a:t>1. the action of showing something to be right or reasonable </a:t>
            </a:r>
            <a:endParaRPr lang="en-US" sz="5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lvl="0" indent="0">
              <a:lnSpc>
                <a:spcPct val="115000"/>
              </a:lnSpc>
              <a:spcAft>
                <a:spcPts val="800"/>
              </a:spcAft>
              <a:buSzPts val="1000"/>
              <a:buNone/>
              <a:tabLst>
                <a:tab pos="457200" algn="l"/>
              </a:tabLst>
            </a:pPr>
            <a:r>
              <a:rPr lang="en-US" sz="5100" kern="0" dirty="0">
                <a:effectLst/>
                <a:latin typeface="Times New Roman" panose="02020603050405020304" pitchFamily="18" charset="0"/>
                <a:ea typeface="Times New Roman" panose="02020603050405020304" pitchFamily="18" charset="0"/>
                <a:cs typeface="Times New Roman" panose="02020603050405020304" pitchFamily="18" charset="0"/>
              </a:rPr>
              <a:t>2. the action of declaring or making righteous in the sight of God. </a:t>
            </a:r>
            <a:endParaRPr lang="en-US" sz="51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gn="ctr">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r>
              <a:rPr lang="en-US" sz="2200" dirty="0">
                <a:latin typeface="Calibri" panose="020F0502020204030204" pitchFamily="34" charset="0"/>
                <a:ea typeface="Calibri" panose="020F0502020204030204" pitchFamily="34" charset="0"/>
                <a:cs typeface="Times New Roman" panose="02020603050405020304" pitchFamily="18" charset="0"/>
              </a:rPr>
              <a:t>By Jim Young</a:t>
            </a:r>
          </a:p>
          <a:p>
            <a:pPr marL="0" indent="0">
              <a:lnSpc>
                <a:spcPct val="106000"/>
              </a:lnSpc>
              <a:spcBef>
                <a:spcPts val="0"/>
              </a:spcBef>
              <a:spcAft>
                <a:spcPts val="563"/>
              </a:spcAft>
              <a:buNone/>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A36A70-231C-510F-06F4-9F890B2A99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D8AE59-59DB-B574-59D0-63588A86D816}"/>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D226855-EFA6-1799-FCC8-21C4783DD4AF}"/>
              </a:ext>
            </a:extLst>
          </p:cNvPr>
          <p:cNvSpPr>
            <a:spLocks noGrp="1"/>
          </p:cNvSpPr>
          <p:nvPr>
            <p:ph idx="1"/>
          </p:nvPr>
        </p:nvSpPr>
        <p:spPr>
          <a:xfrm>
            <a:off x="628650" y="379562"/>
            <a:ext cx="7886700" cy="5891842"/>
          </a:xfrm>
        </p:spPr>
        <p:txBody>
          <a:bodyPr>
            <a:normAutofit/>
          </a:bodyPr>
          <a:lstStyle/>
          <a:p>
            <a:pPr marL="0" marR="0" indent="0">
              <a:lnSpc>
                <a:spcPct val="107000"/>
              </a:lnSpc>
              <a:spcBef>
                <a:spcPts val="0"/>
              </a:spcBef>
              <a:spcAft>
                <a:spcPts val="800"/>
              </a:spcAft>
              <a:buNone/>
            </a:pPr>
            <a:r>
              <a:rPr lang="en-US" b="1" dirty="0">
                <a:effectLst/>
                <a:latin typeface="Aptos" panose="020B0004020202020204" pitchFamily="34" charset="0"/>
                <a:ea typeface="Aptos" panose="020B0004020202020204" pitchFamily="34" charset="0"/>
                <a:cs typeface="Times New Roman" panose="02020603050405020304" pitchFamily="18" charset="0"/>
              </a:rPr>
              <a:t>Rom 5:1 “</a:t>
            </a:r>
            <a:r>
              <a:rPr lang="en-US" dirty="0">
                <a:effectLst/>
                <a:latin typeface="Aptos" panose="020B0004020202020204" pitchFamily="34" charset="0"/>
                <a:ea typeface="Aptos" panose="020B0004020202020204" pitchFamily="34" charset="0"/>
                <a:cs typeface="Times New Roman" panose="02020603050405020304" pitchFamily="18" charset="0"/>
              </a:rPr>
              <a:t>Therefore, since we have been justified </a:t>
            </a:r>
            <a:r>
              <a:rPr lang="en-US" dirty="0">
                <a:effectLst/>
                <a:latin typeface="Tempus Sans ITC" panose="04020404030D07020202" pitchFamily="82" charset="0"/>
                <a:ea typeface="Aptos" panose="020B0004020202020204" pitchFamily="34" charset="0"/>
                <a:cs typeface="Times New Roman" panose="02020603050405020304" pitchFamily="18" charset="0"/>
              </a:rPr>
              <a:t>(being made right/righteous) </a:t>
            </a:r>
            <a:r>
              <a:rPr lang="en-US" dirty="0">
                <a:effectLst/>
                <a:latin typeface="Aptos" panose="020B0004020202020204" pitchFamily="34" charset="0"/>
                <a:ea typeface="Aptos" panose="020B0004020202020204" pitchFamily="34" charset="0"/>
                <a:cs typeface="Times New Roman" panose="02020603050405020304" pitchFamily="18" charset="0"/>
              </a:rPr>
              <a:t> </a:t>
            </a:r>
            <a:r>
              <a:rPr lang="en-US" b="1" dirty="0">
                <a:effectLst/>
                <a:latin typeface="Aptos" panose="020B0004020202020204" pitchFamily="34" charset="0"/>
                <a:ea typeface="Aptos" panose="020B0004020202020204" pitchFamily="34" charset="0"/>
                <a:cs typeface="Times New Roman" panose="02020603050405020304" pitchFamily="18" charset="0"/>
              </a:rPr>
              <a:t>through</a:t>
            </a:r>
            <a:r>
              <a:rPr lang="en-US" dirty="0">
                <a:effectLst/>
                <a:latin typeface="Aptos" panose="020B0004020202020204" pitchFamily="34" charset="0"/>
                <a:ea typeface="Aptos" panose="020B0004020202020204" pitchFamily="34" charset="0"/>
                <a:cs typeface="Times New Roman" panose="02020603050405020304" pitchFamily="18" charset="0"/>
              </a:rPr>
              <a:t> </a:t>
            </a:r>
            <a:r>
              <a:rPr lang="en-US" b="1" dirty="0">
                <a:effectLst/>
                <a:latin typeface="Aptos" panose="020B0004020202020204" pitchFamily="34" charset="0"/>
                <a:ea typeface="Aptos" panose="020B0004020202020204" pitchFamily="34" charset="0"/>
                <a:cs typeface="Times New Roman" panose="02020603050405020304" pitchFamily="18" charset="0"/>
              </a:rPr>
              <a:t>faith</a:t>
            </a:r>
            <a:r>
              <a:rPr lang="en-US" dirty="0">
                <a:effectLst/>
                <a:latin typeface="Aptos" panose="020B0004020202020204" pitchFamily="34" charset="0"/>
                <a:ea typeface="Aptos" panose="020B0004020202020204" pitchFamily="34" charset="0"/>
                <a:cs typeface="Times New Roman" panose="02020603050405020304" pitchFamily="18" charset="0"/>
              </a:rPr>
              <a:t>, </a:t>
            </a:r>
            <a:r>
              <a:rPr lang="en-US" dirty="0">
                <a:solidFill>
                  <a:srgbClr val="C00000"/>
                </a:solidFill>
                <a:effectLst/>
                <a:latin typeface="Aptos" panose="020B0004020202020204" pitchFamily="34" charset="0"/>
                <a:ea typeface="Aptos" panose="020B0004020202020204" pitchFamily="34" charset="0"/>
                <a:cs typeface="Times New Roman" panose="02020603050405020304" pitchFamily="18" charset="0"/>
              </a:rPr>
              <a:t>we have peace with God </a:t>
            </a:r>
            <a:r>
              <a:rPr lang="en-US" dirty="0">
                <a:effectLst/>
                <a:latin typeface="Aptos" panose="020B0004020202020204" pitchFamily="34" charset="0"/>
                <a:ea typeface="Aptos" panose="020B0004020202020204" pitchFamily="34" charset="0"/>
                <a:cs typeface="Times New Roman" panose="02020603050405020304" pitchFamily="18" charset="0"/>
              </a:rPr>
              <a:t>through our Lord Jesus Christ”.   </a:t>
            </a:r>
            <a:r>
              <a:rPr lang="en-US"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      </a:t>
            </a:r>
          </a:p>
          <a:p>
            <a:pPr marL="0" marR="0" indent="0">
              <a:lnSpc>
                <a:spcPct val="107000"/>
              </a:lnSpc>
              <a:spcBef>
                <a:spcPts val="0"/>
              </a:spcBef>
              <a:spcAft>
                <a:spcPts val="800"/>
              </a:spcAft>
              <a:buNone/>
            </a:pPr>
            <a:r>
              <a:rPr lang="en-US" b="1" dirty="0">
                <a:effectLst/>
                <a:latin typeface="Aptos" panose="020B0004020202020204" pitchFamily="34" charset="0"/>
                <a:ea typeface="Aptos" panose="020B0004020202020204" pitchFamily="34" charset="0"/>
                <a:cs typeface="Times New Roman" panose="02020603050405020304" pitchFamily="18" charset="0"/>
              </a:rPr>
              <a:t>Rom 3:28 “</a:t>
            </a:r>
            <a:r>
              <a:rPr lang="en-US" dirty="0">
                <a:effectLst/>
                <a:latin typeface="Aptos" panose="020B0004020202020204" pitchFamily="34" charset="0"/>
                <a:ea typeface="Aptos" panose="020B0004020202020204" pitchFamily="34" charset="0"/>
                <a:cs typeface="Times New Roman" panose="02020603050405020304" pitchFamily="18" charset="0"/>
              </a:rPr>
              <a:t>For we maintain that a man is justified by faith apart from works of the Law.”           </a:t>
            </a:r>
          </a:p>
          <a:p>
            <a:pPr marL="0" marR="0" indent="0">
              <a:lnSpc>
                <a:spcPct val="107000"/>
              </a:lnSpc>
              <a:spcBef>
                <a:spcPts val="0"/>
              </a:spcBef>
              <a:spcAft>
                <a:spcPts val="800"/>
              </a:spcAft>
              <a:buNone/>
            </a:pPr>
            <a:endParaRPr lang="en-US" sz="1000" b="1" dirty="0">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07000"/>
              </a:lnSpc>
              <a:spcBef>
                <a:spcPts val="0"/>
              </a:spcBef>
              <a:spcAft>
                <a:spcPts val="800"/>
              </a:spcAft>
              <a:buNone/>
            </a:pPr>
            <a:r>
              <a:rPr lang="en-US" b="1" dirty="0">
                <a:effectLst/>
                <a:latin typeface="Aptos" panose="020B0004020202020204" pitchFamily="34" charset="0"/>
                <a:ea typeface="Aptos" panose="020B0004020202020204" pitchFamily="34" charset="0"/>
                <a:cs typeface="Times New Roman" panose="02020603050405020304" pitchFamily="18" charset="0"/>
              </a:rPr>
              <a:t>Gal 2:16 “</a:t>
            </a:r>
            <a:r>
              <a:rPr lang="en-US" dirty="0">
                <a:effectLst/>
                <a:latin typeface="Aptos" panose="020B0004020202020204" pitchFamily="34" charset="0"/>
                <a:ea typeface="Aptos" panose="020B0004020202020204" pitchFamily="34" charset="0"/>
                <a:cs typeface="Times New Roman" panose="02020603050405020304" pitchFamily="18" charset="0"/>
              </a:rPr>
              <a:t>nevertheless knowing that a man is not justified by the works of the Law but through faith in Jesus Christ and not by works of the law; since by the works of the Law no flesh will be justified.”  </a:t>
            </a:r>
            <a:r>
              <a:rPr lang="en-US" sz="1800" dirty="0">
                <a:effectLst/>
                <a:latin typeface="Aptos" panose="020B0004020202020204" pitchFamily="34" charset="0"/>
                <a:ea typeface="Aptos" panose="020B0004020202020204" pitchFamily="34" charset="0"/>
                <a:cs typeface="Times New Roman" panose="02020603050405020304" pitchFamily="18" charset="0"/>
              </a:rPr>
              <a:t>. . . . . </a:t>
            </a:r>
            <a:endParaRPr lang="en-US"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2266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kern="100" dirty="0">
                <a:effectLst/>
                <a:latin typeface="Aptos" panose="020B0004020202020204" pitchFamily="34" charset="0"/>
                <a:ea typeface="Aptos" panose="020B0004020202020204" pitchFamily="34" charset="0"/>
                <a:cs typeface="Times New Roman" panose="02020603050405020304" pitchFamily="18" charset="0"/>
              </a:rPr>
              <a:t>Paul sums it up in       </a:t>
            </a:r>
            <a:r>
              <a:rPr lang="en-US" b="1" kern="100" dirty="0">
                <a:effectLst/>
                <a:latin typeface="Aptos" panose="020B0004020202020204" pitchFamily="34" charset="0"/>
                <a:ea typeface="Aptos" panose="020B0004020202020204" pitchFamily="34" charset="0"/>
                <a:cs typeface="Times New Roman" panose="02020603050405020304" pitchFamily="18" charset="0"/>
              </a:rPr>
              <a:t>Phil 3:9</a:t>
            </a:r>
            <a:r>
              <a:rPr lang="en-US" kern="100" dirty="0">
                <a:effectLst/>
                <a:latin typeface="Aptos" panose="020B0004020202020204" pitchFamily="34" charset="0"/>
                <a:ea typeface="Aptos" panose="020B0004020202020204" pitchFamily="34" charset="0"/>
                <a:cs typeface="Times New Roman" panose="02020603050405020304" pitchFamily="18" charset="0"/>
              </a:rPr>
              <a:t> “(</a:t>
            </a:r>
            <a:r>
              <a:rPr lang="en-US" kern="100" dirty="0">
                <a:effectLst/>
                <a:latin typeface="Tempus Sans ITC" panose="04020404030D07020202" pitchFamily="82" charset="0"/>
                <a:ea typeface="Aptos" panose="020B0004020202020204" pitchFamily="34" charset="0"/>
                <a:cs typeface="Times New Roman" panose="02020603050405020304" pitchFamily="18" charset="0"/>
              </a:rPr>
              <a:t>I have suffered the loss of all things so that I)</a:t>
            </a:r>
            <a:r>
              <a:rPr lang="en-US" kern="100" dirty="0">
                <a:effectLst/>
                <a:latin typeface="Aptos" panose="020B0004020202020204" pitchFamily="34" charset="0"/>
                <a:ea typeface="Aptos" panose="020B0004020202020204" pitchFamily="34" charset="0"/>
                <a:cs typeface="Times New Roman" panose="02020603050405020304" pitchFamily="18" charset="0"/>
              </a:rPr>
              <a:t>  may be found in Him, not having a righteousness of my own derived from the Law, but that which is through faith in Christ, the righteousness which comes from God on the basis of faith.”</a:t>
            </a:r>
          </a:p>
          <a:p>
            <a:pPr marL="0" indent="0">
              <a:lnSpc>
                <a:spcPct val="107000"/>
              </a:lnSpc>
              <a:spcBef>
                <a:spcPts val="0"/>
              </a:spcBef>
              <a:spcAft>
                <a:spcPts val="600"/>
              </a:spcAft>
              <a:buNone/>
            </a:pPr>
            <a:endParaRPr lang="en-US"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22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2707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Rom 3:19,20,23   “</a:t>
            </a:r>
            <a:r>
              <a:rPr lang="en-US" sz="2400" dirty="0">
                <a:effectLst/>
                <a:latin typeface="Aptos" panose="020B0004020202020204" pitchFamily="34" charset="0"/>
                <a:ea typeface="Aptos" panose="020B0004020202020204" pitchFamily="34" charset="0"/>
                <a:cs typeface="Times New Roman" panose="02020603050405020304" pitchFamily="18" charset="0"/>
              </a:rPr>
              <a:t>Now we know that whatever the Law says, it speaks to those who are under the Law, so that every mouth may be closed and all the world may become accountable to God; because by the works of the Law no flesh will be justified in His sight; for through the Law comes knowledge of sin (and) all have sinned and fall short of the glory of God.”   </a:t>
            </a:r>
          </a:p>
          <a:p>
            <a:pPr marL="0" indent="0">
              <a:lnSpc>
                <a:spcPct val="107000"/>
              </a:lnSpc>
              <a:spcBef>
                <a:spcPts val="0"/>
              </a:spcBef>
              <a:spcAft>
                <a:spcPts val="600"/>
              </a:spcAft>
              <a:buNone/>
            </a:pP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dirty="0">
                <a:effectLst/>
                <a:latin typeface="Aptos" panose="020B0004020202020204" pitchFamily="34" charset="0"/>
                <a:ea typeface="Aptos" panose="020B0004020202020204" pitchFamily="34" charset="0"/>
                <a:cs typeface="Times New Roman" panose="02020603050405020304" pitchFamily="18" charset="0"/>
              </a:rPr>
              <a:t>These verses makes verse 24 extremely important:         “(we are) being justified as a gift by His grace through the redemption which is in Christ Jesus”.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1046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15000"/>
              </a:lnSpc>
              <a:spcBef>
                <a:spcPts val="0"/>
              </a:spcBef>
              <a:spcAft>
                <a:spcPts val="8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Acts 16:29-33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And he called for lights and rushed (into the prison) and trembling with fear he fell down before Paul and Silas, and after he brought them out, he said, ‘Sirs, what must  I do to be saved?’ They said ‘Believe in the Lord Jesus, and you will be saved, you and your household.’”</a:t>
            </a:r>
          </a:p>
          <a:p>
            <a:pPr marL="0" indent="0">
              <a:lnSpc>
                <a:spcPct val="115000"/>
              </a:lnSpc>
              <a:spcBef>
                <a:spcPts val="0"/>
              </a:spcBef>
              <a:spcAft>
                <a:spcPts val="800"/>
              </a:spcAft>
              <a:buNone/>
            </a:pPr>
            <a:endParaRPr lang="en-US" sz="1000" kern="100" dirty="0">
              <a:latin typeface="Aptos" panose="020B0004020202020204" pitchFamily="34" charset="0"/>
              <a:ea typeface="Aptos" panose="020B0004020202020204" pitchFamily="34" charset="0"/>
              <a:cs typeface="Times New Roman" panose="02020603050405020304" pitchFamily="18" charset="0"/>
            </a:endParaRPr>
          </a:p>
          <a:p>
            <a:pPr marL="0" indent="0">
              <a:lnSpc>
                <a:spcPct val="115000"/>
              </a:lnSpc>
              <a:spcBef>
                <a:spcPts val="0"/>
              </a:spcBef>
              <a:spcAft>
                <a:spcPts val="800"/>
              </a:spcAft>
              <a:buNone/>
            </a:pPr>
            <a:r>
              <a:rPr lang="en-US" sz="2400" kern="100" dirty="0">
                <a:effectLst/>
                <a:latin typeface="Tempus Sans ITC" panose="04020404030D07020202" pitchFamily="82" charset="0"/>
                <a:ea typeface="Aptos" panose="020B0004020202020204" pitchFamily="34" charset="0"/>
                <a:cs typeface="Times New Roman" panose="02020603050405020304" pitchFamily="18" charset="0"/>
              </a:rPr>
              <a:t>“And they spoke the word of the Lord to him and his household. He washed their wounds and was immediately baptized, he and all his household.”</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Bef>
                <a:spcPts val="0"/>
              </a:spcBef>
              <a:spcAft>
                <a:spcPts val="800"/>
              </a:spcAft>
              <a:buNone/>
            </a:pP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1800" b="1" dirty="0">
              <a:solidFill>
                <a:srgbClr val="00B050"/>
              </a:solidFill>
              <a:latin typeface="Aptos" panose="020B000402020202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Acts 8:35,36 “</a:t>
            </a:r>
            <a:r>
              <a:rPr lang="en-US" sz="2400" dirty="0">
                <a:effectLst/>
                <a:latin typeface="Aptos" panose="020B0004020202020204" pitchFamily="34" charset="0"/>
                <a:ea typeface="Aptos" panose="020B0004020202020204" pitchFamily="34" charset="0"/>
                <a:cs typeface="Times New Roman" panose="02020603050405020304" pitchFamily="18" charset="0"/>
              </a:rPr>
              <a:t>Then Philip opened his mouth, and beginning from this Scripture he preached Jesus to Him. As they went along the road they came to some water: and the eunuch said, ‘Look! Water! What prevents me from being baptized? . . . And he ordered the chariot to stop, and they both went down into the water, Philip as well as the eunuch, and he baptized him.”</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F310E1-DB16-11D6-CBC5-121D9E7579E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D72079F-BCD7-E44F-43D6-DE79619EC34F}"/>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FEE146B-5FE0-9AEC-BAC9-E5C918E68693}"/>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dirty="0">
                <a:latin typeface="Aptos" panose="020B0004020202020204" pitchFamily="34" charset="0"/>
                <a:ea typeface="Calibri" panose="020F0502020204030204" pitchFamily="34" charset="0"/>
                <a:cs typeface="Times New Roman" panose="02020603050405020304" pitchFamily="18" charset="0"/>
              </a:rPr>
              <a:t>John 14:15 “</a:t>
            </a:r>
            <a:r>
              <a:rPr lang="en-US" sz="2400" dirty="0">
                <a:latin typeface="Aptos" panose="020B0004020202020204" pitchFamily="34" charset="0"/>
                <a:ea typeface="Calibri" panose="020F0502020204030204" pitchFamily="34" charset="0"/>
                <a:cs typeface="Times New Roman" panose="02020603050405020304" pitchFamily="18" charset="0"/>
              </a:rPr>
              <a:t>If you love Me, you will keep My commandments.”</a:t>
            </a:r>
          </a:p>
          <a:p>
            <a:pPr marL="0" indent="0">
              <a:lnSpc>
                <a:spcPct val="107000"/>
              </a:lnSpc>
              <a:spcBef>
                <a:spcPts val="0"/>
              </a:spcBef>
              <a:spcAft>
                <a:spcPts val="600"/>
              </a:spcAft>
              <a:buNone/>
            </a:pPr>
            <a:endParaRPr lang="en-US" sz="2400" b="1" dirty="0">
              <a:latin typeface="Aptos" panose="020B000402020202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2400" b="1" dirty="0">
                <a:latin typeface="Aptos" panose="020B0004020202020204" pitchFamily="34" charset="0"/>
                <a:ea typeface="Calibri" panose="020F0502020204030204" pitchFamily="34" charset="0"/>
                <a:cs typeface="Times New Roman" panose="02020603050405020304" pitchFamily="18" charset="0"/>
              </a:rPr>
              <a:t>Mtt 28:19,20 “</a:t>
            </a:r>
            <a:r>
              <a:rPr lang="en-US" sz="2400" dirty="0">
                <a:latin typeface="Aptos" panose="020B0004020202020204" pitchFamily="34" charset="0"/>
                <a:ea typeface="Calibri" panose="020F0502020204030204" pitchFamily="34" charset="0"/>
                <a:cs typeface="Times New Roman" panose="02020603050405020304" pitchFamily="18" charset="0"/>
              </a:rPr>
              <a:t>go therefore and make disciples of all the nations, baptizing them in the name of the Father and the Son and the Holy Spirit, teaching them to observe all that I commanded you.” </a:t>
            </a:r>
            <a:endParaRPr lang="en-US" sz="2400" b="1" dirty="0">
              <a:latin typeface="Aptos" panose="020B00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800109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15000"/>
              </a:lnSpc>
              <a:spcAft>
                <a:spcPts val="8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Rom 6:3-5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Or do you not know that all of us who have been baptized into Christ Jesus have been baptized into His death? Therefore, we have been buried with Him through baptism into death, so that as Christ was raised from the dead through the glory of the father we too might walk in newness of life.  For if we have become united with Him in the likeness of His death, certainly we shall also be in the likeness of His resurrection.”  </a:t>
            </a:r>
            <a:r>
              <a:rPr lang="en-US" sz="2400" kern="100" dirty="0">
                <a:effectLst/>
                <a:ea typeface="Aptos" panose="020B0004020202020204" pitchFamily="34" charset="0"/>
                <a:cs typeface="Times New Roman" panose="02020603050405020304" pitchFamily="18" charset="0"/>
              </a:rPr>
              <a:t> </a:t>
            </a:r>
            <a:r>
              <a:rPr lang="en-US" sz="1000" kern="100" dirty="0">
                <a:effectLst/>
                <a:latin typeface="+mj-lt"/>
                <a:ea typeface="Aptos" panose="020B0004020202020204" pitchFamily="34" charset="0"/>
                <a:cs typeface="Times New Roman" panose="02020603050405020304" pitchFamily="18" charset="0"/>
              </a:rPr>
              <a:t>God’s mind</a:t>
            </a:r>
            <a:endParaRPr lang="en-US" sz="10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Aft>
                <a:spcPts val="8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Col 2:12,13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having been buried with Him in baptism, in which you were also raised up with Him </a:t>
            </a:r>
            <a:r>
              <a:rPr lang="en-US" sz="24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through faith</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in the working of God, who raised Him from the dead. When you were dead in your transgressions, He made you alive </a:t>
            </a:r>
            <a:r>
              <a:rPr lang="en-US" sz="2200" kern="100" dirty="0">
                <a:effectLst/>
                <a:latin typeface="Aptos" panose="020B0004020202020204" pitchFamily="34" charset="0"/>
                <a:ea typeface="Aptos" panose="020B0004020202020204" pitchFamily="34" charset="0"/>
                <a:cs typeface="Times New Roman" panose="02020603050405020304" pitchFamily="18" charset="0"/>
              </a:rPr>
              <a:t>together with Him, </a:t>
            </a:r>
            <a:r>
              <a:rPr lang="en-US" sz="22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having forgive us all our transgressions</a:t>
            </a:r>
            <a:r>
              <a:rPr lang="en-US" sz="2200" kern="100" dirty="0">
                <a:effectLst/>
                <a:latin typeface="Aptos" panose="020B0004020202020204" pitchFamily="34" charset="0"/>
                <a:ea typeface="Aptos" panose="020B0004020202020204" pitchFamily="34" charset="0"/>
                <a:cs typeface="Times New Roman" panose="02020603050405020304" pitchFamily="18" charset="0"/>
              </a:rPr>
              <a:t>”. </a:t>
            </a:r>
            <a:r>
              <a:rPr lang="en-US" sz="1000" kern="100" dirty="0">
                <a:effectLst/>
                <a:latin typeface="Aptos" panose="020B0004020202020204" pitchFamily="34" charset="0"/>
                <a:ea typeface="Aptos" panose="020B0004020202020204" pitchFamily="34" charset="0"/>
                <a:cs typeface="Times New Roman" panose="02020603050405020304" pitchFamily="18" charset="0"/>
              </a:rPr>
              <a:t>2young</a:t>
            </a:r>
            <a:endParaRPr lang="en-US" sz="22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375</TotalTime>
  <Words>1225</Words>
  <Application>Microsoft Office PowerPoint</Application>
  <PresentationFormat>On-screen Show (4:3)</PresentationFormat>
  <Paragraphs>45</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Aptos</vt:lpstr>
      <vt:lpstr>Arial</vt:lpstr>
      <vt:lpstr>Calibri</vt:lpstr>
      <vt:lpstr>Calibri Light</vt:lpstr>
      <vt:lpstr>Tempus Sans ITC</vt:lpstr>
      <vt:lpstr>Times New Roman</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52</cp:revision>
  <dcterms:created xsi:type="dcterms:W3CDTF">2019-04-11T15:26:57Z</dcterms:created>
  <dcterms:modified xsi:type="dcterms:W3CDTF">2025-03-11T14:51:13Z</dcterms:modified>
</cp:coreProperties>
</file>