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6" r:id="rId11"/>
    <p:sldId id="330" r:id="rId12"/>
    <p:sldId id="329" r:id="rId13"/>
    <p:sldId id="328" r:id="rId14"/>
    <p:sldId id="325" r:id="rId15"/>
    <p:sldId id="324" r:id="rId16"/>
    <p:sldId id="332" r:id="rId17"/>
    <p:sldId id="331" r:id="rId18"/>
    <p:sldId id="32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D9942254-9B38-427A-8DDC-47546CE54A55}"/>
    <pc:docChg chg="custSel addSld modSld">
      <pc:chgData name="James Young" userId="7f8d7c9cdb576883" providerId="LiveId" clId="{D9942254-9B38-427A-8DDC-47546CE54A55}" dt="2025-02-10T19:33:55.550" v="328" actId="20577"/>
      <pc:docMkLst>
        <pc:docMk/>
      </pc:docMkLst>
      <pc:sldChg chg="modSp mod">
        <pc:chgData name="James Young" userId="7f8d7c9cdb576883" providerId="LiveId" clId="{D9942254-9B38-427A-8DDC-47546CE54A55}" dt="2025-02-10T19:09:44.531" v="21" actId="20577"/>
        <pc:sldMkLst>
          <pc:docMk/>
          <pc:sldMk cId="2838560389" sldId="296"/>
        </pc:sldMkLst>
        <pc:spChg chg="mod">
          <ac:chgData name="James Young" userId="7f8d7c9cdb576883" providerId="LiveId" clId="{D9942254-9B38-427A-8DDC-47546CE54A55}" dt="2025-02-10T19:09:44.531" v="21" actId="20577"/>
          <ac:spMkLst>
            <pc:docMk/>
            <pc:sldMk cId="2838560389" sldId="296"/>
            <ac:spMk id="3" creationId="{708276BC-A706-40B5-B51D-6AA00A059507}"/>
          </ac:spMkLst>
        </pc:spChg>
      </pc:sldChg>
      <pc:sldChg chg="modSp mod">
        <pc:chgData name="James Young" userId="7f8d7c9cdb576883" providerId="LiveId" clId="{D9942254-9B38-427A-8DDC-47546CE54A55}" dt="2025-02-10T19:21:24.084" v="175" actId="20577"/>
        <pc:sldMkLst>
          <pc:docMk/>
          <pc:sldMk cId="3390102180" sldId="311"/>
        </pc:sldMkLst>
        <pc:spChg chg="mod">
          <ac:chgData name="James Young" userId="7f8d7c9cdb576883" providerId="LiveId" clId="{D9942254-9B38-427A-8DDC-47546CE54A55}" dt="2025-02-10T19:21:24.084" v="175" actId="20577"/>
          <ac:spMkLst>
            <pc:docMk/>
            <pc:sldMk cId="3390102180" sldId="311"/>
            <ac:spMk id="3" creationId="{708276BC-A706-40B5-B51D-6AA00A059507}"/>
          </ac:spMkLst>
        </pc:spChg>
      </pc:sldChg>
      <pc:sldChg chg="modSp mod">
        <pc:chgData name="James Young" userId="7f8d7c9cdb576883" providerId="LiveId" clId="{D9942254-9B38-427A-8DDC-47546CE54A55}" dt="2025-02-10T19:21:51.791" v="183" actId="20577"/>
        <pc:sldMkLst>
          <pc:docMk/>
          <pc:sldMk cId="2438453614" sldId="316"/>
        </pc:sldMkLst>
        <pc:spChg chg="mod">
          <ac:chgData name="James Young" userId="7f8d7c9cdb576883" providerId="LiveId" clId="{D9942254-9B38-427A-8DDC-47546CE54A55}" dt="2025-02-10T19:21:51.791" v="183" actId="20577"/>
          <ac:spMkLst>
            <pc:docMk/>
            <pc:sldMk cId="2438453614" sldId="316"/>
            <ac:spMk id="3" creationId="{708276BC-A706-40B5-B51D-6AA00A059507}"/>
          </ac:spMkLst>
        </pc:spChg>
      </pc:sldChg>
      <pc:sldChg chg="modSp mod">
        <pc:chgData name="James Young" userId="7f8d7c9cdb576883" providerId="LiveId" clId="{D9942254-9B38-427A-8DDC-47546CE54A55}" dt="2025-02-10T19:22:19.237" v="191" actId="20577"/>
        <pc:sldMkLst>
          <pc:docMk/>
          <pc:sldMk cId="2029461572" sldId="317"/>
        </pc:sldMkLst>
        <pc:spChg chg="mod">
          <ac:chgData name="James Young" userId="7f8d7c9cdb576883" providerId="LiveId" clId="{D9942254-9B38-427A-8DDC-47546CE54A55}" dt="2025-02-10T19:22:19.237" v="191" actId="20577"/>
          <ac:spMkLst>
            <pc:docMk/>
            <pc:sldMk cId="2029461572" sldId="317"/>
            <ac:spMk id="3" creationId="{708276BC-A706-40B5-B51D-6AA00A059507}"/>
          </ac:spMkLst>
        </pc:spChg>
      </pc:sldChg>
      <pc:sldChg chg="modSp mod">
        <pc:chgData name="James Young" userId="7f8d7c9cdb576883" providerId="LiveId" clId="{D9942254-9B38-427A-8DDC-47546CE54A55}" dt="2025-02-10T19:15:50.429" v="117" actId="20577"/>
        <pc:sldMkLst>
          <pc:docMk/>
          <pc:sldMk cId="2681046262" sldId="319"/>
        </pc:sldMkLst>
        <pc:spChg chg="mod">
          <ac:chgData name="James Young" userId="7f8d7c9cdb576883" providerId="LiveId" clId="{D9942254-9B38-427A-8DDC-47546CE54A55}" dt="2025-02-10T19:15:50.429" v="117" actId="20577"/>
          <ac:spMkLst>
            <pc:docMk/>
            <pc:sldMk cId="2681046262" sldId="319"/>
            <ac:spMk id="3" creationId="{708276BC-A706-40B5-B51D-6AA00A059507}"/>
          </ac:spMkLst>
        </pc:spChg>
      </pc:sldChg>
      <pc:sldChg chg="modSp mod">
        <pc:chgData name="James Young" userId="7f8d7c9cdb576883" providerId="LiveId" clId="{D9942254-9B38-427A-8DDC-47546CE54A55}" dt="2025-02-10T19:14:07.997" v="106" actId="20577"/>
        <pc:sldMkLst>
          <pc:docMk/>
          <pc:sldMk cId="912707575" sldId="320"/>
        </pc:sldMkLst>
        <pc:spChg chg="mod">
          <ac:chgData name="James Young" userId="7f8d7c9cdb576883" providerId="LiveId" clId="{D9942254-9B38-427A-8DDC-47546CE54A55}" dt="2025-02-10T19:14:07.997" v="106" actId="20577"/>
          <ac:spMkLst>
            <pc:docMk/>
            <pc:sldMk cId="912707575" sldId="320"/>
            <ac:spMk id="3" creationId="{708276BC-A706-40B5-B51D-6AA00A059507}"/>
          </ac:spMkLst>
        </pc:spChg>
      </pc:sldChg>
      <pc:sldChg chg="modSp mod">
        <pc:chgData name="James Young" userId="7f8d7c9cdb576883" providerId="LiveId" clId="{D9942254-9B38-427A-8DDC-47546CE54A55}" dt="2025-02-10T19:11:10.525" v="44" actId="20577"/>
        <pc:sldMkLst>
          <pc:docMk/>
          <pc:sldMk cId="3552266159" sldId="321"/>
        </pc:sldMkLst>
        <pc:spChg chg="mod">
          <ac:chgData name="James Young" userId="7f8d7c9cdb576883" providerId="LiveId" clId="{D9942254-9B38-427A-8DDC-47546CE54A55}" dt="2025-02-10T19:11:10.525" v="44" actId="20577"/>
          <ac:spMkLst>
            <pc:docMk/>
            <pc:sldMk cId="3552266159" sldId="321"/>
            <ac:spMk id="3" creationId="{0D226855-EFA6-1799-FCC8-21C4783DD4AF}"/>
          </ac:spMkLst>
        </pc:spChg>
      </pc:sldChg>
      <pc:sldChg chg="modSp mod">
        <pc:chgData name="James Young" userId="7f8d7c9cdb576883" providerId="LiveId" clId="{D9942254-9B38-427A-8DDC-47546CE54A55}" dt="2025-02-10T19:31:54.459" v="305" actId="20577"/>
        <pc:sldMkLst>
          <pc:docMk/>
          <pc:sldMk cId="4031329310" sldId="324"/>
        </pc:sldMkLst>
        <pc:spChg chg="mod">
          <ac:chgData name="James Young" userId="7f8d7c9cdb576883" providerId="LiveId" clId="{D9942254-9B38-427A-8DDC-47546CE54A55}" dt="2025-02-10T19:31:54.459" v="305" actId="20577"/>
          <ac:spMkLst>
            <pc:docMk/>
            <pc:sldMk cId="4031329310" sldId="324"/>
            <ac:spMk id="3" creationId="{708276BC-A706-40B5-B51D-6AA00A059507}"/>
          </ac:spMkLst>
        </pc:spChg>
      </pc:sldChg>
      <pc:sldChg chg="modSp mod">
        <pc:chgData name="James Young" userId="7f8d7c9cdb576883" providerId="LiveId" clId="{D9942254-9B38-427A-8DDC-47546CE54A55}" dt="2025-02-10T19:29:37.427" v="280" actId="113"/>
        <pc:sldMkLst>
          <pc:docMk/>
          <pc:sldMk cId="2535498520" sldId="325"/>
        </pc:sldMkLst>
        <pc:spChg chg="mod">
          <ac:chgData name="James Young" userId="7f8d7c9cdb576883" providerId="LiveId" clId="{D9942254-9B38-427A-8DDC-47546CE54A55}" dt="2025-02-10T19:29:37.427" v="280" actId="113"/>
          <ac:spMkLst>
            <pc:docMk/>
            <pc:sldMk cId="2535498520" sldId="325"/>
            <ac:spMk id="3" creationId="{708276BC-A706-40B5-B51D-6AA00A059507}"/>
          </ac:spMkLst>
        </pc:spChg>
      </pc:sldChg>
      <pc:sldChg chg="modSp mod">
        <pc:chgData name="James Young" userId="7f8d7c9cdb576883" providerId="LiveId" clId="{D9942254-9B38-427A-8DDC-47546CE54A55}" dt="2025-02-10T19:25:01.639" v="237" actId="20577"/>
        <pc:sldMkLst>
          <pc:docMk/>
          <pc:sldMk cId="3328950240" sldId="326"/>
        </pc:sldMkLst>
        <pc:spChg chg="mod">
          <ac:chgData name="James Young" userId="7f8d7c9cdb576883" providerId="LiveId" clId="{D9942254-9B38-427A-8DDC-47546CE54A55}" dt="2025-02-10T19:25:01.639" v="237" actId="20577"/>
          <ac:spMkLst>
            <pc:docMk/>
            <pc:sldMk cId="3328950240" sldId="326"/>
            <ac:spMk id="3" creationId="{708276BC-A706-40B5-B51D-6AA00A059507}"/>
          </ac:spMkLst>
        </pc:spChg>
      </pc:sldChg>
      <pc:sldChg chg="modSp mod">
        <pc:chgData name="James Young" userId="7f8d7c9cdb576883" providerId="LiveId" clId="{D9942254-9B38-427A-8DDC-47546CE54A55}" dt="2025-02-10T19:24:04.663" v="215" actId="5793"/>
        <pc:sldMkLst>
          <pc:docMk/>
          <pc:sldMk cId="1318643211" sldId="327"/>
        </pc:sldMkLst>
        <pc:spChg chg="mod">
          <ac:chgData name="James Young" userId="7f8d7c9cdb576883" providerId="LiveId" clId="{D9942254-9B38-427A-8DDC-47546CE54A55}" dt="2025-02-10T19:24:04.663" v="215" actId="5793"/>
          <ac:spMkLst>
            <pc:docMk/>
            <pc:sldMk cId="1318643211" sldId="327"/>
            <ac:spMk id="3" creationId="{708276BC-A706-40B5-B51D-6AA00A059507}"/>
          </ac:spMkLst>
        </pc:spChg>
      </pc:sldChg>
      <pc:sldChg chg="modSp mod">
        <pc:chgData name="James Young" userId="7f8d7c9cdb576883" providerId="LiveId" clId="{D9942254-9B38-427A-8DDC-47546CE54A55}" dt="2025-02-10T19:28:26.415" v="273" actId="2711"/>
        <pc:sldMkLst>
          <pc:docMk/>
          <pc:sldMk cId="3991161903" sldId="328"/>
        </pc:sldMkLst>
        <pc:spChg chg="mod">
          <ac:chgData name="James Young" userId="7f8d7c9cdb576883" providerId="LiveId" clId="{D9942254-9B38-427A-8DDC-47546CE54A55}" dt="2025-02-10T19:28:26.415" v="273" actId="2711"/>
          <ac:spMkLst>
            <pc:docMk/>
            <pc:sldMk cId="3991161903" sldId="328"/>
            <ac:spMk id="3" creationId="{61EB3689-3344-90CE-29B8-B18EB4058C86}"/>
          </ac:spMkLst>
        </pc:spChg>
      </pc:sldChg>
      <pc:sldChg chg="modSp mod">
        <pc:chgData name="James Young" userId="7f8d7c9cdb576883" providerId="LiveId" clId="{D9942254-9B38-427A-8DDC-47546CE54A55}" dt="2025-02-10T19:27:18.487" v="265" actId="113"/>
        <pc:sldMkLst>
          <pc:docMk/>
          <pc:sldMk cId="3079232758" sldId="329"/>
        </pc:sldMkLst>
        <pc:spChg chg="mod">
          <ac:chgData name="James Young" userId="7f8d7c9cdb576883" providerId="LiveId" clId="{D9942254-9B38-427A-8DDC-47546CE54A55}" dt="2025-02-10T19:27:18.487" v="265" actId="113"/>
          <ac:spMkLst>
            <pc:docMk/>
            <pc:sldMk cId="3079232758" sldId="329"/>
            <ac:spMk id="3" creationId="{40FC9E4F-2284-D601-92FA-ACCB3631B038}"/>
          </ac:spMkLst>
        </pc:spChg>
      </pc:sldChg>
      <pc:sldChg chg="modSp mod">
        <pc:chgData name="James Young" userId="7f8d7c9cdb576883" providerId="LiveId" clId="{D9942254-9B38-427A-8DDC-47546CE54A55}" dt="2025-02-10T19:26:04.281" v="252" actId="5793"/>
        <pc:sldMkLst>
          <pc:docMk/>
          <pc:sldMk cId="2631830018" sldId="330"/>
        </pc:sldMkLst>
        <pc:spChg chg="mod">
          <ac:chgData name="James Young" userId="7f8d7c9cdb576883" providerId="LiveId" clId="{D9942254-9B38-427A-8DDC-47546CE54A55}" dt="2025-02-10T19:26:04.281" v="252" actId="5793"/>
          <ac:spMkLst>
            <pc:docMk/>
            <pc:sldMk cId="2631830018" sldId="330"/>
            <ac:spMk id="3" creationId="{FE9486A7-A3FB-5A9D-D170-66AE53EDF36C}"/>
          </ac:spMkLst>
        </pc:spChg>
      </pc:sldChg>
      <pc:sldChg chg="modSp add mod">
        <pc:chgData name="James Young" userId="7f8d7c9cdb576883" providerId="LiveId" clId="{D9942254-9B38-427A-8DDC-47546CE54A55}" dt="2025-02-10T19:33:55.550" v="328" actId="20577"/>
        <pc:sldMkLst>
          <pc:docMk/>
          <pc:sldMk cId="1073983334" sldId="331"/>
        </pc:sldMkLst>
        <pc:spChg chg="mod">
          <ac:chgData name="James Young" userId="7f8d7c9cdb576883" providerId="LiveId" clId="{D9942254-9B38-427A-8DDC-47546CE54A55}" dt="2025-02-10T19:33:55.550" v="328" actId="20577"/>
          <ac:spMkLst>
            <pc:docMk/>
            <pc:sldMk cId="1073983334" sldId="331"/>
            <ac:spMk id="3" creationId="{D2CF8E86-34E4-8BB0-FAD9-C8E87AA83345}"/>
          </ac:spMkLst>
        </pc:spChg>
      </pc:sldChg>
      <pc:sldChg chg="modSp add mod">
        <pc:chgData name="James Young" userId="7f8d7c9cdb576883" providerId="LiveId" clId="{D9942254-9B38-427A-8DDC-47546CE54A55}" dt="2025-02-10T19:33:08.833" v="319" actId="20577"/>
        <pc:sldMkLst>
          <pc:docMk/>
          <pc:sldMk cId="3481823794" sldId="332"/>
        </pc:sldMkLst>
        <pc:spChg chg="mod">
          <ac:chgData name="James Young" userId="7f8d7c9cdb576883" providerId="LiveId" clId="{D9942254-9B38-427A-8DDC-47546CE54A55}" dt="2025-02-10T19:33:08.833" v="319" actId="20577"/>
          <ac:spMkLst>
            <pc:docMk/>
            <pc:sldMk cId="3481823794" sldId="332"/>
            <ac:spMk id="3" creationId="{83AAD97E-9360-0270-A9DE-8D69CE0202A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2/10/2025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2/10/2025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2/10/2025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2/10/2025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Christ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“has become a priest . . . by the power of and indestructible life”. </a:t>
            </a:r>
            <a:r>
              <a:rPr lang="en-US" sz="2400" b="1" dirty="0">
                <a:effectLst/>
                <a:latin typeface="Aptos" panose="020B0004020202020204" pitchFamily="34" charset="0"/>
                <a:ea typeface="Aptos" panose="020B0004020202020204" pitchFamily="34" charset="0"/>
                <a:cs typeface="Times New Roman" panose="02020603050405020304" pitchFamily="18" charset="0"/>
              </a:rPr>
              <a:t>(7:16) </a:t>
            </a:r>
          </a:p>
          <a:p>
            <a:pPr>
              <a:lnSpc>
                <a:spcPct val="107000"/>
              </a:lnSpc>
              <a:spcBef>
                <a:spcPts val="0"/>
              </a:spcBef>
              <a:spcAft>
                <a:spcPts val="600"/>
              </a:spcAft>
            </a:pPr>
            <a:r>
              <a:rPr lang="en-US" sz="2400" dirty="0">
                <a:effectLst/>
                <a:latin typeface="Aptos" panose="020B0004020202020204" pitchFamily="34" charset="0"/>
                <a:ea typeface="Aptos" panose="020B0004020202020204" pitchFamily="34" charset="0"/>
                <a:cs typeface="Times New Roman" panose="02020603050405020304" pitchFamily="18" charset="0"/>
              </a:rPr>
              <a:t>Jesus will never die in office. </a:t>
            </a:r>
            <a:r>
              <a:rPr lang="en-US" sz="2400" b="1" dirty="0">
                <a:effectLst/>
                <a:latin typeface="Aptos" panose="020B0004020202020204" pitchFamily="34" charset="0"/>
                <a:ea typeface="Aptos" panose="020B0004020202020204" pitchFamily="34" charset="0"/>
                <a:cs typeface="Times New Roman" panose="02020603050405020304" pitchFamily="18" charset="0"/>
              </a:rPr>
              <a:t>(7:24) </a:t>
            </a:r>
          </a:p>
          <a:p>
            <a:pPr>
              <a:lnSpc>
                <a:spcPct val="107000"/>
              </a:lnSpc>
              <a:spcBef>
                <a:spcPts val="0"/>
              </a:spcBef>
              <a:spcAft>
                <a:spcPts val="600"/>
              </a:spcAft>
            </a:pPr>
            <a:r>
              <a:rPr lang="en-US" sz="2400" b="1" dirty="0">
                <a:latin typeface="Aptos" panose="020B0004020202020204" pitchFamily="34" charset="0"/>
                <a:ea typeface="Aptos" panose="020B0004020202020204" pitchFamily="34" charset="0"/>
                <a:cs typeface="Times New Roman" panose="02020603050405020304" pitchFamily="18" charset="0"/>
              </a:rPr>
              <a:t>* </a:t>
            </a:r>
            <a:r>
              <a:rPr lang="en-US" sz="2400" dirty="0">
                <a:effectLst/>
                <a:latin typeface="Aptos" panose="020B0004020202020204" pitchFamily="34" charset="0"/>
                <a:ea typeface="Aptos" panose="020B0004020202020204" pitchFamily="34" charset="0"/>
                <a:cs typeface="Times New Roman" panose="02020603050405020304" pitchFamily="18" charset="0"/>
              </a:rPr>
              <a:t>Jesus’s resurrection allows Him to be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“designated a priest forever – after the order of Melchizedek”.         </a:t>
            </a:r>
            <a:r>
              <a:rPr lang="en-US" sz="2400" b="1" dirty="0">
                <a:effectLst/>
                <a:latin typeface="Aptos" panose="020B0004020202020204" pitchFamily="34" charset="0"/>
                <a:ea typeface="Aptos" panose="020B0004020202020204" pitchFamily="34" charset="0"/>
                <a:cs typeface="Times New Roman" panose="02020603050405020304" pitchFamily="18" charset="0"/>
              </a:rPr>
              <a:t>(5:10,  7:15-17)</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F15E5-FFA4-57AD-1F2E-F91A9FCA59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2D272F-8608-5559-E452-9C11A2B955A4}"/>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E9486A7-A3FB-5A9D-D170-66AE53EDF36C}"/>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b) Ascension: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Sometime after His resurrection Jesus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“passed through the heavens”.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(4:14)  </a:t>
            </a: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This passing through the heavens is what marks the transition from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“the days of His flesh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(5:7)</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to His current priestly ministry in heaven.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(8:4) </a:t>
            </a:r>
          </a:p>
          <a:p>
            <a:pPr marL="0" indent="0">
              <a:lnSpc>
                <a:spcPct val="107000"/>
              </a:lnSpc>
              <a:spcBef>
                <a:spcPts val="0"/>
              </a:spcBef>
              <a:spcAft>
                <a:spcPts val="600"/>
              </a:spcAft>
              <a:buNone/>
            </a:pPr>
            <a:r>
              <a:rPr lang="en-US" sz="2400" b="1" kern="100" dirty="0">
                <a:latin typeface="Aptos" panose="020B0004020202020204" pitchFamily="34" charset="0"/>
                <a:ea typeface="Aptos" panose="020B0004020202020204" pitchFamily="34" charset="0"/>
                <a:cs typeface="Times New Roman" panose="02020603050405020304" pitchFamily="18" charset="0"/>
              </a:rPr>
              <a: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It is also what brought Him to the place where He could make His once-for-all offering.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(9:24,25)</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31830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28C69-B0D7-F426-0F6D-70C263F754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0CF429-D23E-4522-E856-B3D1402774C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0FC9E4F-2284-D601-92FA-ACCB3631B03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c) Heavenly Self-Offering:</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Having ascended, “He entered once for all into the holy places, not by means of the blood of goats and calves but by means of His own blood, thus securing for us eternal redemption.”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9:11,12</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 For Christ did not enter a holy place made with hands, but into heaven itself, now to appear in the presence of God for us”.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9:24</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p>
        </p:txBody>
      </p:sp>
    </p:spTree>
    <p:extLst>
      <p:ext uri="{BB962C8B-B14F-4D97-AF65-F5344CB8AC3E}">
        <p14:creationId xmlns:p14="http://schemas.microsoft.com/office/powerpoint/2010/main" val="3079232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E9475B-5351-E55E-DD17-5A5A1EDBF3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80ADCC-0B9C-3DCE-2C0A-988C0F46B76B}"/>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1EB3689-3344-90CE-29B8-B18EB4058C86}"/>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d) Heavenly Activity: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After making purification for sins, He sat down at the right hand of the Majesty on high”(</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1:3</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Abadi Extra Light" panose="020B0204020104020204" pitchFamily="34" charset="0"/>
                <a:ea typeface="Aptos" panose="020B0004020202020204" pitchFamily="34" charset="0"/>
                <a:cs typeface="Times New Roman" panose="02020603050405020304" pitchFamily="18" charset="0"/>
              </a:rPr>
              <a:t>where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He is able to save forever those who draw near to God through Him, since He always lives to make intercession for them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7:25</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to appear in the presence of God for us”.(</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9:24</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1161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4) What He is Going To Do: All Authority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“And Jesus came up and spoke to the, saying, ‘All authority has been given to Me in heaven and on earth.”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Mtt 28:18</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p>
          <a:p>
            <a:pPr marL="0" marR="0" indent="0">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 Second Coming: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“So Christ also, having been offered once to bear the sins of many, </a:t>
            </a:r>
            <a:r>
              <a:rPr lang="en-US" sz="2400" b="1" i="1" kern="100" dirty="0">
                <a:effectLst/>
                <a:latin typeface="Aptos" panose="020B0004020202020204" pitchFamily="34" charset="0"/>
                <a:ea typeface="Aptos" panose="020B0004020202020204" pitchFamily="34" charset="0"/>
                <a:cs typeface="Times New Roman" panose="02020603050405020304" pitchFamily="18" charset="0"/>
              </a:rPr>
              <a:t>will appear a second time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for salvation without reference to sin, to those who eagerly await Him.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9:28</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“For the Lord Himself will descend from heaven with a shout, with the voice of the archangel and with the trumpet of God, and the dead in Christ will rise first. Then we who are alive and remain will be caught up together with them in the clouds to meet the Lord in the air, and so we shall always be with the Lord.”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a:t>
            </a:r>
            <a:r>
              <a:rPr lang="en-US" sz="2400" b="1" kern="100" dirty="0" err="1">
                <a:effectLst/>
                <a:latin typeface="Aptos" panose="020B0004020202020204" pitchFamily="34" charset="0"/>
                <a:ea typeface="Aptos" panose="020B0004020202020204" pitchFamily="34" charset="0"/>
                <a:cs typeface="Times New Roman" panose="02020603050405020304" pitchFamily="18" charset="0"/>
              </a:rPr>
              <a:t>Thess</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4:16,17</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b) Jesus Will Bring Justice: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“But to which of the angels has He ever said, ‘Sit at My right hand, until I make Your enemies at footstool for your feet.”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1:13</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kern="100" dirty="0">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For those who reject the name of Jesus there is nothing “but a terrifying expectation of judgement and the fury of a fire which will consume the adversaries.”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10:27</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kern="100" dirty="0">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“If anyone does not abide in Me, he is thrown away as a branch and dries up; and they gather them and cast them into the fire and they are burned.”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John 15:6</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23355F-7CCA-0F03-E153-1898E13BF7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3FEC17-C005-AA02-7427-97410418E192}"/>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3AAD97E-9360-0270-A9DE-8D69CE0202AF}"/>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c) Jesus Will Rule Over the New World: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Revelations 21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summarized/paraphrased)     </a:t>
            </a: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“Then I saw a new heaven and a new earth for the first had passed away.  I saw the new Jerusalem coming down out of heaven from God and a loud voice said ‘Behold the tabernacle of God is among men, and He will swell among them, and they shall be His people. He will wipe away all tears and there will no longer be any death, mourning or pain. He who sits on the throne said, ‘I am making all things new. He who overcomes will inherit these things, and I will be his God and he will by my son. But for the unbelieving, their part will be in the lake that burns with fire and brimstone, which is the second death.”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1823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2F3A7-A8F6-1C2A-7B77-D987B94313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91305-1012-6B50-0586-310141F6F3EB}"/>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2CF8E86-34E4-8BB0-FAD9-C8E87AA83345}"/>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kern="100">
                <a:effectLst/>
                <a:latin typeface="Aptos" panose="020B0004020202020204" pitchFamily="34" charset="0"/>
                <a:ea typeface="Aptos" panose="020B0004020202020204" pitchFamily="34" charset="0"/>
                <a:cs typeface="Times New Roman" panose="02020603050405020304" pitchFamily="18" charset="0"/>
              </a:rPr>
              <a:t>Rom 14:7,8    “</a:t>
            </a:r>
            <a:r>
              <a:rPr lang="en-US" kern="100" dirty="0">
                <a:effectLst/>
                <a:latin typeface="Aptos" panose="020B0004020202020204" pitchFamily="34" charset="0"/>
                <a:ea typeface="Aptos" panose="020B0004020202020204" pitchFamily="34" charset="0"/>
                <a:cs typeface="Times New Roman" panose="02020603050405020304" pitchFamily="18" charset="0"/>
              </a:rPr>
              <a:t>For not one of us lives for himself, and not one dies for himself; for if we live, we live for the Lord, or if we die, we die for the Lord</a:t>
            </a:r>
            <a:r>
              <a:rPr lang="en-US" kern="100">
                <a:effectLst/>
                <a:latin typeface="Aptos" panose="020B0004020202020204" pitchFamily="34" charset="0"/>
                <a:ea typeface="Aptos" panose="020B0004020202020204" pitchFamily="34" charset="0"/>
                <a:cs typeface="Times New Roman" panose="02020603050405020304" pitchFamily="18" charset="0"/>
              </a:rPr>
              <a:t>; therefore, </a:t>
            </a:r>
            <a:r>
              <a:rPr lang="en-US" kern="100" dirty="0">
                <a:effectLst/>
                <a:latin typeface="Aptos" panose="020B0004020202020204" pitchFamily="34" charset="0"/>
                <a:ea typeface="Aptos" panose="020B0004020202020204" pitchFamily="34" charset="0"/>
                <a:cs typeface="Times New Roman" panose="02020603050405020304" pitchFamily="18" charset="0"/>
              </a:rPr>
              <a:t>whether we live or die, we are </a:t>
            </a:r>
            <a:r>
              <a:rPr lang="en-US" kern="100">
                <a:effectLst/>
                <a:latin typeface="Aptos" panose="020B0004020202020204" pitchFamily="34" charset="0"/>
                <a:ea typeface="Aptos" panose="020B0004020202020204" pitchFamily="34" charset="0"/>
                <a:cs typeface="Times New Roman" panose="02020603050405020304" pitchFamily="18" charset="0"/>
              </a:rPr>
              <a:t>the </a:t>
            </a:r>
            <a:r>
              <a:rPr lang="en-US" kern="100" dirty="0">
                <a:latin typeface="Aptos" panose="020B0004020202020204" pitchFamily="34" charset="0"/>
                <a:ea typeface="Aptos" panose="020B0004020202020204" pitchFamily="34" charset="0"/>
                <a:cs typeface="Times New Roman" panose="02020603050405020304" pitchFamily="18" charset="0"/>
              </a:rPr>
              <a:t>L</a:t>
            </a:r>
            <a:r>
              <a:rPr lang="en-US" kern="100">
                <a:effectLst/>
                <a:latin typeface="Aptos" panose="020B0004020202020204" pitchFamily="34" charset="0"/>
                <a:ea typeface="Aptos" panose="020B0004020202020204" pitchFamily="34" charset="0"/>
                <a:cs typeface="Times New Roman" panose="02020603050405020304" pitchFamily="18" charset="0"/>
              </a:rPr>
              <a:t>ord’s</a:t>
            </a:r>
            <a:r>
              <a:rPr lang="en-US"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3983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4000" b="1" kern="100" dirty="0">
                <a:effectLst/>
                <a:latin typeface="Aptos" panose="020B0004020202020204" pitchFamily="34" charset="0"/>
                <a:ea typeface="Aptos" panose="020B0004020202020204" pitchFamily="34" charset="0"/>
                <a:cs typeface="Times New Roman" panose="02020603050405020304" pitchFamily="18" charset="0"/>
              </a:rPr>
              <a:t>The Gospels of Christ: </a:t>
            </a:r>
          </a:p>
          <a:p>
            <a:pPr marL="0" indent="0" algn="ctr">
              <a:lnSpc>
                <a:spcPct val="106000"/>
              </a:lnSpc>
              <a:spcBef>
                <a:spcPts val="0"/>
              </a:spcBef>
              <a:spcAft>
                <a:spcPts val="563"/>
              </a:spcAft>
              <a:buNone/>
            </a:pPr>
            <a:r>
              <a:rPr lang="en-US" sz="4000" b="1" kern="100" dirty="0">
                <a:effectLst/>
                <a:latin typeface="Aptos" panose="020B0004020202020204" pitchFamily="34" charset="0"/>
                <a:ea typeface="Aptos" panose="020B0004020202020204" pitchFamily="34" charset="0"/>
                <a:cs typeface="Times New Roman" panose="02020603050405020304" pitchFamily="18" charset="0"/>
              </a:rPr>
              <a:t>Matthew, Mark, Luke, John       </a:t>
            </a:r>
          </a:p>
          <a:p>
            <a:pPr marL="0" indent="0" algn="ctr">
              <a:lnSpc>
                <a:spcPct val="106000"/>
              </a:lnSpc>
              <a:spcBef>
                <a:spcPts val="0"/>
              </a:spcBef>
              <a:spcAft>
                <a:spcPts val="563"/>
              </a:spcAft>
              <a:buNone/>
            </a:pPr>
            <a:r>
              <a:rPr lang="en-US" sz="4000" b="1" kern="100" dirty="0">
                <a:effectLst/>
                <a:latin typeface="Aptos" panose="020B0004020202020204" pitchFamily="34" charset="0"/>
                <a:ea typeface="Aptos" panose="020B0004020202020204" pitchFamily="34" charset="0"/>
                <a:cs typeface="Times New Roman" panose="02020603050405020304" pitchFamily="18" charset="0"/>
              </a:rPr>
              <a:t>And     </a:t>
            </a:r>
          </a:p>
          <a:p>
            <a:pPr marL="0" indent="0" algn="ctr">
              <a:lnSpc>
                <a:spcPct val="106000"/>
              </a:lnSpc>
              <a:spcBef>
                <a:spcPts val="0"/>
              </a:spcBef>
              <a:spcAft>
                <a:spcPts val="563"/>
              </a:spcAft>
              <a:buNone/>
            </a:pPr>
            <a:r>
              <a:rPr lang="en-US" sz="4000" b="1" kern="100" dirty="0">
                <a:effectLst/>
                <a:latin typeface="Aptos" panose="020B0004020202020204" pitchFamily="34" charset="0"/>
                <a:ea typeface="Aptos" panose="020B0004020202020204" pitchFamily="34" charset="0"/>
                <a:cs typeface="Times New Roman" panose="02020603050405020304" pitchFamily="18" charset="0"/>
              </a:rPr>
              <a:t>Hebrews</a:t>
            </a:r>
            <a:endParaRPr lang="en-US" sz="4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Hebrews could be divided into four broad categories </a:t>
            </a:r>
          </a:p>
          <a:p>
            <a:pPr marL="0" indent="0">
              <a:lnSpc>
                <a:spcPct val="107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and reorganized to give us a very full picture </a:t>
            </a:r>
          </a:p>
          <a:p>
            <a:pPr marL="0" indent="0">
              <a:lnSpc>
                <a:spcPct val="107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of Christ’s mission and how He fulfilled it. </a:t>
            </a:r>
          </a:p>
          <a:p>
            <a:pPr marL="0" indent="0">
              <a:lnSpc>
                <a:spcPct val="107000"/>
              </a:lnSpc>
              <a:spcBef>
                <a:spcPts val="0"/>
              </a:spcBef>
              <a:spcAft>
                <a:spcPts val="80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This text provides us with the answers regarding </a:t>
            </a:r>
          </a:p>
          <a:p>
            <a:pPr marL="457200" indent="-457200">
              <a:lnSpc>
                <a:spcPct val="107000"/>
              </a:lnSpc>
              <a:spcBef>
                <a:spcPts val="0"/>
              </a:spcBef>
              <a:spcAft>
                <a:spcPts val="800"/>
              </a:spcAft>
              <a:buAutoNum type="arabicParenBoth"/>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who He is,  </a:t>
            </a:r>
          </a:p>
          <a:p>
            <a:pPr marL="0" indent="0">
              <a:lnSpc>
                <a:spcPct val="107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(2) what He did, </a:t>
            </a:r>
          </a:p>
          <a:p>
            <a:pPr marL="0" indent="0">
              <a:lnSpc>
                <a:spcPct val="107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(3) what He’s doing   and </a:t>
            </a:r>
          </a:p>
          <a:p>
            <a:pPr marL="0" indent="0">
              <a:lnSpc>
                <a:spcPct val="107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(4)what He’s going to do. </a:t>
            </a:r>
          </a:p>
          <a:p>
            <a:pPr marL="0" marR="0" indent="0">
              <a:lnSpc>
                <a:spcPct val="107000"/>
              </a:lnSpc>
              <a:spcBef>
                <a:spcPts val="0"/>
              </a:spcBef>
              <a:spcAft>
                <a:spcPts val="800"/>
              </a:spcAft>
              <a:buNone/>
            </a:pP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342900" indent="-342900">
              <a:lnSpc>
                <a:spcPct val="107000"/>
              </a:lnSpc>
              <a:spcBef>
                <a:spcPts val="0"/>
              </a:spcBef>
              <a:spcAft>
                <a:spcPts val="600"/>
              </a:spcAft>
              <a:buAutoNum type="arabicPeriod"/>
            </a:pPr>
            <a:r>
              <a:rPr lang="en-US" sz="24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Who Is He:  Pre-incarnation – before ‘Human’ life: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“And He (Christ) is the radiance of His (God) glory and the exact representation of His nature”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(1:3)</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Some of the characteristics of God that Christ has: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He receives worship from angels and a seat on God’s throne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3,6,13)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(b)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has Godly attributes – unchanging, eternal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(1:11,12)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(c)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God’s names – God/Lord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(1:8,10)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(d) Godly deeds –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creating/upholding all things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(1:3.10-12)</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indent="0">
              <a:lnSpc>
                <a:spcPct val="115000"/>
              </a:lnSpc>
              <a:spcAft>
                <a:spcPts val="800"/>
              </a:spcAft>
              <a:buNone/>
            </a:pPr>
            <a:r>
              <a:rPr lang="en-US" sz="24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2. What He did: Incarnation – His Human life form: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“Therefore, when He comes into the world, He says, </a:t>
            </a:r>
            <a:r>
              <a:rPr lang="en-US" sz="2400" kern="100" dirty="0">
                <a:effectLst/>
                <a:latin typeface="Abadi Extra Light" panose="020B0204020104020204" pitchFamily="34" charset="0"/>
                <a:ea typeface="Aptos" panose="020B0004020202020204" pitchFamily="34" charset="0"/>
                <a:cs typeface="Times New Roman" panose="02020603050405020304" pitchFamily="18" charset="0"/>
              </a:rPr>
              <a:t>‘</a:t>
            </a:r>
            <a:r>
              <a:rPr lang="en-US" sz="2400" kern="100" dirty="0">
                <a:effectLst/>
                <a:latin typeface="Arial Narrow" panose="020B0606020202030204" pitchFamily="34" charset="0"/>
                <a:ea typeface="Aptos" panose="020B0004020202020204" pitchFamily="34" charset="0"/>
                <a:cs typeface="Times New Roman" panose="02020603050405020304" pitchFamily="18" charset="0"/>
              </a:rPr>
              <a:t>Sacrifice and offering You have not desired, but a body You have prepared for Me.’”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(10:5)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Because God was not pleased with animal sacrifices, He prepared a body in human form for Christ     </a:t>
            </a:r>
          </a:p>
          <a:p>
            <a:pPr marL="0" marR="0">
              <a:lnSpc>
                <a:spcPct val="115000"/>
              </a:lnSpc>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 Human Form</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“Therefore, since (God’s) children share in flesh and blood, He Himself likewise also partook of the same…</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(2:14)   </a:t>
            </a:r>
          </a:p>
          <a:p>
            <a:pPr marL="0" marR="0">
              <a:lnSpc>
                <a:spcPct val="115000"/>
              </a:lnSpc>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By becoming man, the Son was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“made . . . for a little while lower than the angels”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(2:7,9) </a:t>
            </a:r>
          </a:p>
          <a:p>
            <a:pPr marL="0" marR="0">
              <a:lnSpc>
                <a:spcPct val="115000"/>
              </a:lnSpc>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and finally,     the author speaks of Christ’s time on earth as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“the days of His flesh)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(5:7)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(b) In His Human Form He Lived in Sinless Obedience: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Jesus was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“in every respect . . . tempted as we are, yet without sin.”</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(4:15)</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15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 His sinlessness was a requirement for Him to become a perfect high priest – one who didn’t need to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“offer sacrifices  . . . for His own sins”.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(7:27)  </a:t>
            </a:r>
          </a:p>
          <a:p>
            <a:pPr marL="0" indent="0">
              <a:lnSpc>
                <a:spcPct val="115000"/>
              </a:lnSpc>
              <a:spcBef>
                <a:spcPts val="0"/>
              </a:spcBef>
              <a:spcAft>
                <a:spcPts val="800"/>
              </a:spcAft>
              <a:buNone/>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 His sinlessness was also necessary so that what He offered as high priest in heaven would be </a:t>
            </a:r>
            <a:r>
              <a:rPr lang="en-US" sz="2200" kern="100" dirty="0">
                <a:effectLst/>
                <a:latin typeface="Tempus Sans ITC" panose="04020404030D07020202" pitchFamily="82" charset="0"/>
                <a:ea typeface="Aptos" panose="020B0004020202020204" pitchFamily="34" charset="0"/>
                <a:cs typeface="Times New Roman" panose="02020603050405020304" pitchFamily="18" charset="0"/>
              </a:rPr>
              <a:t>“without blemish”.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(9:14) </a:t>
            </a:r>
          </a:p>
          <a:p>
            <a:pPr marL="0" indent="0">
              <a:lnSpc>
                <a:spcPct val="115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 This sinlessness is achieved by His obedience. Christ came to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do</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God’s will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(10:7) </a:t>
            </a:r>
          </a:p>
          <a:p>
            <a:pPr marL="0" indent="0">
              <a:lnSpc>
                <a:spcPct val="115000"/>
              </a:lnSpc>
              <a:spcBef>
                <a:spcPts val="0"/>
              </a:spcBef>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 and through His perfect obedience subjected Himself to the required suffering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(5:8)</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(c) In Human Form He Suffered: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In the days of His flesh, Christ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“suffered when tempted”,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even offering up ‘prayers and supplications, with loud cries and tears to His Father.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(2:18; 5:7,8)   </a:t>
            </a: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 He endured reproach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“outside the gate”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(13:12,13)</a:t>
            </a:r>
          </a:p>
          <a:p>
            <a:pPr marL="0" indent="0">
              <a:lnSpc>
                <a:spcPct val="107000"/>
              </a:lnSpc>
              <a:spcBef>
                <a:spcPts val="0"/>
              </a:spcBef>
              <a:spcAft>
                <a:spcPts val="600"/>
              </a:spcAft>
              <a:buNone/>
            </a:pPr>
            <a:endParaRPr lang="en-US" sz="800"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 and He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“endured the cross, despising the shame”</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(12:2).</a:t>
            </a:r>
          </a:p>
          <a:p>
            <a:pPr marL="0" indent="0">
              <a:lnSpc>
                <a:spcPct val="107000"/>
              </a:lnSpc>
              <a:spcBef>
                <a:spcPts val="0"/>
              </a:spcBef>
              <a:spcAft>
                <a:spcPts val="600"/>
              </a:spcAft>
              <a:buNone/>
            </a:pPr>
            <a:endParaRPr lang="en-US" sz="800"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 It was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“through suffering”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that the Son was eventually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“made perfect”.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(2:10, 5:9)  </a:t>
            </a:r>
          </a:p>
          <a:p>
            <a:pPr marL="0" indent="0">
              <a:lnSpc>
                <a:spcPct val="107000"/>
              </a:lnSpc>
              <a:spcBef>
                <a:spcPts val="0"/>
              </a:spcBef>
              <a:spcAft>
                <a:spcPts val="600"/>
              </a:spcAft>
              <a:buNone/>
            </a:pP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 And it is because of His suffering that we have a high priest who is able to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sympathize with our weaknesses”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(4:15)</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(d) In Human Form He Redeemed Us in His Death: </a:t>
            </a:r>
            <a:r>
              <a:rPr lang="en-US" sz="2200" kern="100" dirty="0">
                <a:effectLst/>
                <a:latin typeface="Tempus Sans ITC" panose="04020404030D07020202" pitchFamily="82" charset="0"/>
                <a:ea typeface="Aptos" panose="020B0004020202020204" pitchFamily="34" charset="0"/>
                <a:cs typeface="Times New Roman" panose="02020603050405020304" pitchFamily="18" charset="0"/>
              </a:rPr>
              <a:t>“by the grace of God he tasted death for everyone.”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(2:9)</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He partook of His brothers and sisters flesh and blood: </a:t>
            </a:r>
            <a:r>
              <a:rPr lang="en-US" sz="2200" kern="100" dirty="0">
                <a:effectLst/>
                <a:latin typeface="Tempus Sans ITC" panose="04020404030D07020202" pitchFamily="82" charset="0"/>
                <a:ea typeface="Aptos" panose="020B0004020202020204" pitchFamily="34" charset="0"/>
                <a:cs typeface="Times New Roman" panose="02020603050405020304" pitchFamily="18" charset="0"/>
              </a:rPr>
              <a:t>“that through death He might destroy the one who has the power of death”.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(2:14)  </a:t>
            </a:r>
          </a:p>
          <a:p>
            <a:pPr marL="0" indent="0">
              <a:lnSpc>
                <a:spcPct val="107000"/>
              </a:lnSpc>
              <a:spcBef>
                <a:spcPts val="0"/>
              </a:spcBef>
              <a:spcAft>
                <a:spcPts val="600"/>
              </a:spcAft>
              <a:buNone/>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 It is His death that </a:t>
            </a:r>
            <a:r>
              <a:rPr lang="en-US" sz="2200" kern="100" dirty="0">
                <a:effectLst/>
                <a:latin typeface="Tempus Sans ITC" panose="04020404030D07020202" pitchFamily="82" charset="0"/>
                <a:ea typeface="Aptos" panose="020B0004020202020204" pitchFamily="34" charset="0"/>
                <a:cs typeface="Times New Roman" panose="02020603050405020304" pitchFamily="18" charset="0"/>
              </a:rPr>
              <a:t>“redeems [us} from the transgressions committed under the first covenant”.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(9:15) </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 Just as a will only takes effect at death it’s Jesus’s death that established the new covenant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(9:15-18)  </a:t>
            </a:r>
          </a:p>
          <a:p>
            <a:pPr marL="0" indent="0">
              <a:lnSpc>
                <a:spcPct val="107000"/>
              </a:lnSpc>
              <a:spcBef>
                <a:spcPts val="0"/>
              </a:spcBef>
              <a:spcAft>
                <a:spcPts val="600"/>
              </a:spcAft>
              <a:buNone/>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 As a sacrificial victim, Christ has </a:t>
            </a:r>
            <a:r>
              <a:rPr lang="en-US" sz="2200" kern="100" dirty="0">
                <a:effectLst/>
                <a:latin typeface="Tempus Sans ITC" panose="04020404030D07020202" pitchFamily="82" charset="0"/>
                <a:ea typeface="Aptos" panose="020B0004020202020204" pitchFamily="34" charset="0"/>
                <a:cs typeface="Times New Roman" panose="02020603050405020304" pitchFamily="18" charset="0"/>
              </a:rPr>
              <a:t>“been offered once” </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by His Father </a:t>
            </a:r>
            <a:r>
              <a:rPr lang="en-US" sz="2200" kern="100" dirty="0">
                <a:effectLst/>
                <a:latin typeface="Tempus Sans ITC" panose="04020404030D07020202" pitchFamily="82" charset="0"/>
                <a:ea typeface="Aptos" panose="020B0004020202020204" pitchFamily="34" charset="0"/>
                <a:cs typeface="Times New Roman" panose="02020603050405020304" pitchFamily="18" charset="0"/>
              </a:rPr>
              <a:t>“to bear the sins of many”.</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(9:28)  </a:t>
            </a:r>
          </a:p>
          <a:p>
            <a:pPr marL="0" indent="0">
              <a:lnSpc>
                <a:spcPct val="107000"/>
              </a:lnSpc>
              <a:spcBef>
                <a:spcPts val="0"/>
              </a:spcBef>
              <a:spcAft>
                <a:spcPts val="600"/>
              </a:spcAft>
              <a:buNone/>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 Every reference to Jesus’s blood is an implicit reference to His death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(9:12,14,  13:12,20)</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3) What He is Doing: Exalted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“Anointed/exalted . . . . above your companions”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(1:9)</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indent="-457200">
              <a:buAutoNum type="alphaLcParenBoth"/>
            </a:pPr>
            <a:r>
              <a:rPr lang="en-US" sz="2400" b="1" dirty="0">
                <a:effectLst/>
                <a:latin typeface="Aptos" panose="020B0004020202020204" pitchFamily="34" charset="0"/>
                <a:ea typeface="Aptos" panose="020B0004020202020204" pitchFamily="34" charset="0"/>
                <a:cs typeface="Times New Roman" panose="02020603050405020304" pitchFamily="18" charset="0"/>
              </a:rPr>
              <a:t>Resurrected: </a:t>
            </a:r>
            <a:r>
              <a:rPr lang="en-US" sz="2400" dirty="0">
                <a:effectLst/>
                <a:latin typeface="Aptos" panose="020B0004020202020204" pitchFamily="34" charset="0"/>
                <a:ea typeface="Aptos" panose="020B0004020202020204" pitchFamily="34" charset="0"/>
                <a:cs typeface="Times New Roman" panose="02020603050405020304" pitchFamily="18" charset="0"/>
              </a:rPr>
              <a:t>When we are told that Jesus’s cries were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heard</a:t>
            </a:r>
            <a:r>
              <a:rPr lang="en-US" sz="2400" dirty="0">
                <a:effectLst/>
                <a:latin typeface="Aptos" panose="020B0004020202020204" pitchFamily="34" charset="0"/>
                <a:ea typeface="Aptos" panose="020B0004020202020204" pitchFamily="34" charset="0"/>
                <a:cs typeface="Times New Roman" panose="02020603050405020304" pitchFamily="18" charset="0"/>
              </a:rPr>
              <a:t>” this must have been a reference to His resurrection </a:t>
            </a:r>
            <a:r>
              <a:rPr lang="en-US" sz="2400" b="1" dirty="0">
                <a:effectLst/>
                <a:latin typeface="Aptos" panose="020B0004020202020204" pitchFamily="34" charset="0"/>
                <a:ea typeface="Aptos" panose="020B0004020202020204" pitchFamily="34" charset="0"/>
                <a:cs typeface="Times New Roman" panose="02020603050405020304" pitchFamily="18" charset="0"/>
              </a:rPr>
              <a:t>(5:7)</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p>
          <a:p>
            <a:pPr marL="0" indent="0">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 After all, God clearly did not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save Him from death</a:t>
            </a:r>
            <a:r>
              <a:rPr lang="en-US" sz="2400" dirty="0">
                <a:effectLst/>
                <a:latin typeface="Aptos" panose="020B0004020202020204" pitchFamily="34" charset="0"/>
                <a:ea typeface="Aptos" panose="020B0004020202020204" pitchFamily="34" charset="0"/>
                <a:cs typeface="Times New Roman" panose="02020603050405020304" pitchFamily="18" charset="0"/>
              </a:rPr>
              <a:t>” by keeping Him from dying. Instead, we are told that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the God of peace  . . . brought again from the dead our Lord Jesus”</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b="1" dirty="0">
                <a:effectLst/>
                <a:latin typeface="Aptos" panose="020B0004020202020204" pitchFamily="34" charset="0"/>
                <a:ea typeface="Aptos" panose="020B0004020202020204" pitchFamily="34" charset="0"/>
                <a:cs typeface="Times New Roman" panose="02020603050405020304" pitchFamily="18" charset="0"/>
              </a:rPr>
              <a:t>(13:20)  </a:t>
            </a:r>
          </a:p>
          <a:p>
            <a:pPr marL="0" indent="0">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 </a:t>
            </a:r>
            <a:r>
              <a:rPr lang="en-US" sz="2400" dirty="0">
                <a:effectLst/>
                <a:latin typeface="Aptos" panose="020B0004020202020204" pitchFamily="34" charset="0"/>
                <a:ea typeface="Aptos" panose="020B0004020202020204" pitchFamily="34" charset="0"/>
                <a:cs typeface="Times New Roman" panose="02020603050405020304" pitchFamily="18" charset="0"/>
              </a:rPr>
              <a:t>Jesus’s priesthood was entered into after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“being made perfect”</a:t>
            </a:r>
            <a:r>
              <a:rPr lang="en-US" sz="2400" b="1" dirty="0">
                <a:effectLst/>
                <a:latin typeface="Aptos" panose="020B0004020202020204" pitchFamily="34" charset="0"/>
                <a:ea typeface="Aptos" panose="020B0004020202020204" pitchFamily="34" charset="0"/>
                <a:cs typeface="Times New Roman" panose="02020603050405020304" pitchFamily="18" charset="0"/>
              </a:rPr>
              <a:t> (5:9, 8:4)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379</TotalTime>
  <Words>1620</Words>
  <Application>Microsoft Office PowerPoint</Application>
  <PresentationFormat>On-screen Show (4:3)</PresentationFormat>
  <Paragraphs>74</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Abadi Extra Light</vt:lpstr>
      <vt:lpstr>Aptos</vt:lpstr>
      <vt:lpstr>Arial</vt:lpstr>
      <vt:lpstr>Arial Narrow</vt:lpstr>
      <vt:lpstr>Calibri</vt:lpstr>
      <vt:lpstr>Calibri Light</vt:lpstr>
      <vt:lpstr>Tempus Sans ITC</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2025-02-10T19:34:04Z</dcterms:modified>
</cp:coreProperties>
</file>