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3" r:id="rId1"/>
  </p:sldMasterIdLst>
  <p:sldIdLst>
    <p:sldId id="307" r:id="rId2"/>
    <p:sldId id="296" r:id="rId3"/>
    <p:sldId id="319" r:id="rId4"/>
    <p:sldId id="317" r:id="rId5"/>
    <p:sldId id="316" r:id="rId6"/>
    <p:sldId id="311" r:id="rId7"/>
    <p:sldId id="327" r:id="rId8"/>
    <p:sldId id="326" r:id="rId9"/>
    <p:sldId id="325" r:id="rId10"/>
    <p:sldId id="330" r:id="rId11"/>
    <p:sldId id="329" r:id="rId12"/>
    <p:sldId id="328" r:id="rId13"/>
    <p:sldId id="332" r:id="rId14"/>
    <p:sldId id="331" r:id="rId15"/>
    <p:sldId id="324" r:id="rId16"/>
    <p:sldId id="335" r:id="rId17"/>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569" autoAdjust="0"/>
    <p:restoredTop sz="94660"/>
  </p:normalViewPr>
  <p:slideViewPr>
    <p:cSldViewPr snapToGrid="0">
      <p:cViewPr varScale="1">
        <p:scale>
          <a:sx n="102" d="100"/>
          <a:sy n="102" d="100"/>
        </p:scale>
        <p:origin x="1890" y="31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ames Young" userId="7f8d7c9cdb576883" providerId="LiveId" clId="{269CF01D-5E88-476C-9D84-CE3B60BFE85B}"/>
    <pc:docChg chg="custSel addSld delSld modSld">
      <pc:chgData name="James Young" userId="7f8d7c9cdb576883" providerId="LiveId" clId="{269CF01D-5E88-476C-9D84-CE3B60BFE85B}" dt="2025-03-25T15:46:42.534" v="277" actId="2696"/>
      <pc:docMkLst>
        <pc:docMk/>
      </pc:docMkLst>
      <pc:sldChg chg="modSp mod">
        <pc:chgData name="James Young" userId="7f8d7c9cdb576883" providerId="LiveId" clId="{269CF01D-5E88-476C-9D84-CE3B60BFE85B}" dt="2025-03-19T15:44:08.966" v="6" actId="255"/>
        <pc:sldMkLst>
          <pc:docMk/>
          <pc:sldMk cId="2838560389" sldId="296"/>
        </pc:sldMkLst>
        <pc:spChg chg="mod">
          <ac:chgData name="James Young" userId="7f8d7c9cdb576883" providerId="LiveId" clId="{269CF01D-5E88-476C-9D84-CE3B60BFE85B}" dt="2025-03-19T15:44:08.966" v="6" actId="255"/>
          <ac:spMkLst>
            <pc:docMk/>
            <pc:sldMk cId="2838560389" sldId="296"/>
            <ac:spMk id="3" creationId="{708276BC-A706-40B5-B51D-6AA00A059507}"/>
          </ac:spMkLst>
        </pc:spChg>
      </pc:sldChg>
      <pc:sldChg chg="modSp mod">
        <pc:chgData name="James Young" userId="7f8d7c9cdb576883" providerId="LiveId" clId="{269CF01D-5E88-476C-9D84-CE3B60BFE85B}" dt="2025-03-25T15:36:52.036" v="221"/>
        <pc:sldMkLst>
          <pc:docMk/>
          <pc:sldMk cId="3390102180" sldId="311"/>
        </pc:sldMkLst>
        <pc:spChg chg="mod">
          <ac:chgData name="James Young" userId="7f8d7c9cdb576883" providerId="LiveId" clId="{269CF01D-5E88-476C-9D84-CE3B60BFE85B}" dt="2025-03-25T15:36:52.036" v="221"/>
          <ac:spMkLst>
            <pc:docMk/>
            <pc:sldMk cId="3390102180" sldId="311"/>
            <ac:spMk id="3" creationId="{708276BC-A706-40B5-B51D-6AA00A059507}"/>
          </ac:spMkLst>
        </pc:spChg>
      </pc:sldChg>
      <pc:sldChg chg="modSp mod">
        <pc:chgData name="James Young" userId="7f8d7c9cdb576883" providerId="LiveId" clId="{269CF01D-5E88-476C-9D84-CE3B60BFE85B}" dt="2025-03-25T15:36:14.123" v="219" actId="2711"/>
        <pc:sldMkLst>
          <pc:docMk/>
          <pc:sldMk cId="2438453614" sldId="316"/>
        </pc:sldMkLst>
        <pc:spChg chg="mod">
          <ac:chgData name="James Young" userId="7f8d7c9cdb576883" providerId="LiveId" clId="{269CF01D-5E88-476C-9D84-CE3B60BFE85B}" dt="2025-03-25T15:36:14.123" v="219" actId="2711"/>
          <ac:spMkLst>
            <pc:docMk/>
            <pc:sldMk cId="2438453614" sldId="316"/>
            <ac:spMk id="3" creationId="{708276BC-A706-40B5-B51D-6AA00A059507}"/>
          </ac:spMkLst>
        </pc:spChg>
      </pc:sldChg>
      <pc:sldChg chg="modSp mod">
        <pc:chgData name="James Young" userId="7f8d7c9cdb576883" providerId="LiveId" clId="{269CF01D-5E88-476C-9D84-CE3B60BFE85B}" dt="2025-03-25T15:35:24.585" v="216" actId="114"/>
        <pc:sldMkLst>
          <pc:docMk/>
          <pc:sldMk cId="2029461572" sldId="317"/>
        </pc:sldMkLst>
        <pc:spChg chg="mod">
          <ac:chgData name="James Young" userId="7f8d7c9cdb576883" providerId="LiveId" clId="{269CF01D-5E88-476C-9D84-CE3B60BFE85B}" dt="2025-03-25T15:35:24.585" v="216" actId="114"/>
          <ac:spMkLst>
            <pc:docMk/>
            <pc:sldMk cId="2029461572" sldId="317"/>
            <ac:spMk id="3" creationId="{708276BC-A706-40B5-B51D-6AA00A059507}"/>
          </ac:spMkLst>
        </pc:spChg>
      </pc:sldChg>
      <pc:sldChg chg="modSp mod">
        <pc:chgData name="James Young" userId="7f8d7c9cdb576883" providerId="LiveId" clId="{269CF01D-5E88-476C-9D84-CE3B60BFE85B}" dt="2025-03-24T17:41:52.753" v="209" actId="20577"/>
        <pc:sldMkLst>
          <pc:docMk/>
          <pc:sldMk cId="2681046262" sldId="319"/>
        </pc:sldMkLst>
        <pc:spChg chg="mod">
          <ac:chgData name="James Young" userId="7f8d7c9cdb576883" providerId="LiveId" clId="{269CF01D-5E88-476C-9D84-CE3B60BFE85B}" dt="2025-03-24T17:41:52.753" v="209" actId="20577"/>
          <ac:spMkLst>
            <pc:docMk/>
            <pc:sldMk cId="2681046262" sldId="319"/>
            <ac:spMk id="3" creationId="{708276BC-A706-40B5-B51D-6AA00A059507}"/>
          </ac:spMkLst>
        </pc:spChg>
      </pc:sldChg>
      <pc:sldChg chg="del">
        <pc:chgData name="James Young" userId="7f8d7c9cdb576883" providerId="LiveId" clId="{269CF01D-5E88-476C-9D84-CE3B60BFE85B}" dt="2025-03-25T15:46:42.534" v="277" actId="2696"/>
        <pc:sldMkLst>
          <pc:docMk/>
          <pc:sldMk cId="645947338" sldId="323"/>
        </pc:sldMkLst>
      </pc:sldChg>
      <pc:sldChg chg="modSp mod">
        <pc:chgData name="James Young" userId="7f8d7c9cdb576883" providerId="LiveId" clId="{269CF01D-5E88-476C-9D84-CE3B60BFE85B}" dt="2025-03-25T15:44:30.815" v="270" actId="207"/>
        <pc:sldMkLst>
          <pc:docMk/>
          <pc:sldMk cId="4031329310" sldId="324"/>
        </pc:sldMkLst>
        <pc:spChg chg="mod">
          <ac:chgData name="James Young" userId="7f8d7c9cdb576883" providerId="LiveId" clId="{269CF01D-5E88-476C-9D84-CE3B60BFE85B}" dt="2025-03-25T15:44:30.815" v="270" actId="207"/>
          <ac:spMkLst>
            <pc:docMk/>
            <pc:sldMk cId="4031329310" sldId="324"/>
            <ac:spMk id="3" creationId="{708276BC-A706-40B5-B51D-6AA00A059507}"/>
          </ac:spMkLst>
        </pc:spChg>
      </pc:sldChg>
      <pc:sldChg chg="modSp mod">
        <pc:chgData name="James Young" userId="7f8d7c9cdb576883" providerId="LiveId" clId="{269CF01D-5E88-476C-9D84-CE3B60BFE85B}" dt="2025-03-25T15:40:41.603" v="237" actId="20577"/>
        <pc:sldMkLst>
          <pc:docMk/>
          <pc:sldMk cId="2535498520" sldId="325"/>
        </pc:sldMkLst>
        <pc:spChg chg="mod">
          <ac:chgData name="James Young" userId="7f8d7c9cdb576883" providerId="LiveId" clId="{269CF01D-5E88-476C-9D84-CE3B60BFE85B}" dt="2025-03-25T15:40:41.603" v="237" actId="20577"/>
          <ac:spMkLst>
            <pc:docMk/>
            <pc:sldMk cId="2535498520" sldId="325"/>
            <ac:spMk id="3" creationId="{708276BC-A706-40B5-B51D-6AA00A059507}"/>
          </ac:spMkLst>
        </pc:spChg>
      </pc:sldChg>
      <pc:sldChg chg="modSp mod">
        <pc:chgData name="James Young" userId="7f8d7c9cdb576883" providerId="LiveId" clId="{269CF01D-5E88-476C-9D84-CE3B60BFE85B}" dt="2025-03-25T15:39:06.296" v="230" actId="207"/>
        <pc:sldMkLst>
          <pc:docMk/>
          <pc:sldMk cId="3328950240" sldId="326"/>
        </pc:sldMkLst>
        <pc:spChg chg="mod">
          <ac:chgData name="James Young" userId="7f8d7c9cdb576883" providerId="LiveId" clId="{269CF01D-5E88-476C-9D84-CE3B60BFE85B}" dt="2025-03-25T15:39:06.296" v="230" actId="207"/>
          <ac:spMkLst>
            <pc:docMk/>
            <pc:sldMk cId="3328950240" sldId="326"/>
            <ac:spMk id="3" creationId="{708276BC-A706-40B5-B51D-6AA00A059507}"/>
          </ac:spMkLst>
        </pc:spChg>
      </pc:sldChg>
      <pc:sldChg chg="modSp mod">
        <pc:chgData name="James Young" userId="7f8d7c9cdb576883" providerId="LiveId" clId="{269CF01D-5E88-476C-9D84-CE3B60BFE85B}" dt="2025-03-25T15:38:01.141" v="225" actId="20577"/>
        <pc:sldMkLst>
          <pc:docMk/>
          <pc:sldMk cId="1318643211" sldId="327"/>
        </pc:sldMkLst>
        <pc:spChg chg="mod">
          <ac:chgData name="James Young" userId="7f8d7c9cdb576883" providerId="LiveId" clId="{269CF01D-5E88-476C-9D84-CE3B60BFE85B}" dt="2025-03-25T15:38:01.141" v="225" actId="20577"/>
          <ac:spMkLst>
            <pc:docMk/>
            <pc:sldMk cId="1318643211" sldId="327"/>
            <ac:spMk id="3" creationId="{708276BC-A706-40B5-B51D-6AA00A059507}"/>
          </ac:spMkLst>
        </pc:spChg>
      </pc:sldChg>
      <pc:sldChg chg="modSp add mod">
        <pc:chgData name="James Young" userId="7f8d7c9cdb576883" providerId="LiveId" clId="{269CF01D-5E88-476C-9D84-CE3B60BFE85B}" dt="2025-03-25T15:41:56.840" v="243" actId="5793"/>
        <pc:sldMkLst>
          <pc:docMk/>
          <pc:sldMk cId="4180042182" sldId="328"/>
        </pc:sldMkLst>
        <pc:spChg chg="mod">
          <ac:chgData name="James Young" userId="7f8d7c9cdb576883" providerId="LiveId" clId="{269CF01D-5E88-476C-9D84-CE3B60BFE85B}" dt="2025-03-25T15:41:56.840" v="243" actId="5793"/>
          <ac:spMkLst>
            <pc:docMk/>
            <pc:sldMk cId="4180042182" sldId="328"/>
            <ac:spMk id="3" creationId="{00F74CD2-8F5B-4729-56B2-589C5F405528}"/>
          </ac:spMkLst>
        </pc:spChg>
      </pc:sldChg>
      <pc:sldChg chg="modSp add mod">
        <pc:chgData name="James Young" userId="7f8d7c9cdb576883" providerId="LiveId" clId="{269CF01D-5E88-476C-9D84-CE3B60BFE85B}" dt="2025-03-19T15:57:40.339" v="94" actId="20577"/>
        <pc:sldMkLst>
          <pc:docMk/>
          <pc:sldMk cId="3370836236" sldId="329"/>
        </pc:sldMkLst>
        <pc:spChg chg="mod">
          <ac:chgData name="James Young" userId="7f8d7c9cdb576883" providerId="LiveId" clId="{269CF01D-5E88-476C-9D84-CE3B60BFE85B}" dt="2025-03-19T15:57:40.339" v="94" actId="20577"/>
          <ac:spMkLst>
            <pc:docMk/>
            <pc:sldMk cId="3370836236" sldId="329"/>
            <ac:spMk id="3" creationId="{DD7FE644-53E7-9613-4524-6D5E1F551088}"/>
          </ac:spMkLst>
        </pc:spChg>
      </pc:sldChg>
      <pc:sldChg chg="modSp add mod">
        <pc:chgData name="James Young" userId="7f8d7c9cdb576883" providerId="LiveId" clId="{269CF01D-5E88-476C-9D84-CE3B60BFE85B}" dt="2025-03-19T15:56:59.375" v="91" actId="20577"/>
        <pc:sldMkLst>
          <pc:docMk/>
          <pc:sldMk cId="419147464" sldId="330"/>
        </pc:sldMkLst>
        <pc:spChg chg="mod">
          <ac:chgData name="James Young" userId="7f8d7c9cdb576883" providerId="LiveId" clId="{269CF01D-5E88-476C-9D84-CE3B60BFE85B}" dt="2025-03-19T15:56:59.375" v="91" actId="20577"/>
          <ac:spMkLst>
            <pc:docMk/>
            <pc:sldMk cId="419147464" sldId="330"/>
            <ac:spMk id="3" creationId="{69DB668B-4EF2-08FF-1B4E-796156B74618}"/>
          </ac:spMkLst>
        </pc:spChg>
      </pc:sldChg>
      <pc:sldChg chg="modSp add mod">
        <pc:chgData name="James Young" userId="7f8d7c9cdb576883" providerId="LiveId" clId="{269CF01D-5E88-476C-9D84-CE3B60BFE85B}" dt="2025-03-25T15:42:51.589" v="253" actId="5793"/>
        <pc:sldMkLst>
          <pc:docMk/>
          <pc:sldMk cId="3162709626" sldId="331"/>
        </pc:sldMkLst>
        <pc:spChg chg="mod">
          <ac:chgData name="James Young" userId="7f8d7c9cdb576883" providerId="LiveId" clId="{269CF01D-5E88-476C-9D84-CE3B60BFE85B}" dt="2025-03-25T15:42:51.589" v="253" actId="5793"/>
          <ac:spMkLst>
            <pc:docMk/>
            <pc:sldMk cId="3162709626" sldId="331"/>
            <ac:spMk id="3" creationId="{C38DD835-DB4F-5AC7-265A-8F2E52447C04}"/>
          </ac:spMkLst>
        </pc:spChg>
      </pc:sldChg>
      <pc:sldChg chg="modSp add mod">
        <pc:chgData name="James Young" userId="7f8d7c9cdb576883" providerId="LiveId" clId="{269CF01D-5E88-476C-9D84-CE3B60BFE85B}" dt="2025-03-25T15:42:38.548" v="246" actId="20577"/>
        <pc:sldMkLst>
          <pc:docMk/>
          <pc:sldMk cId="1863677359" sldId="332"/>
        </pc:sldMkLst>
        <pc:spChg chg="mod">
          <ac:chgData name="James Young" userId="7f8d7c9cdb576883" providerId="LiveId" clId="{269CF01D-5E88-476C-9D84-CE3B60BFE85B}" dt="2025-03-25T15:42:38.548" v="246" actId="20577"/>
          <ac:spMkLst>
            <pc:docMk/>
            <pc:sldMk cId="1863677359" sldId="332"/>
            <ac:spMk id="3" creationId="{D30ACEE8-8588-BA1F-E1B6-037969378DD8}"/>
          </ac:spMkLst>
        </pc:spChg>
      </pc:sldChg>
      <pc:sldChg chg="add del">
        <pc:chgData name="James Young" userId="7f8d7c9cdb576883" providerId="LiveId" clId="{269CF01D-5E88-476C-9D84-CE3B60BFE85B}" dt="2025-03-19T16:03:54.512" v="154" actId="2696"/>
        <pc:sldMkLst>
          <pc:docMk/>
          <pc:sldMk cId="940923824" sldId="333"/>
        </pc:sldMkLst>
      </pc:sldChg>
      <pc:sldChg chg="modSp add del mod">
        <pc:chgData name="James Young" userId="7f8d7c9cdb576883" providerId="LiveId" clId="{269CF01D-5E88-476C-9D84-CE3B60BFE85B}" dt="2025-03-25T15:46:27.381" v="276" actId="2696"/>
        <pc:sldMkLst>
          <pc:docMk/>
          <pc:sldMk cId="1055948098" sldId="334"/>
        </pc:sldMkLst>
        <pc:spChg chg="mod">
          <ac:chgData name="James Young" userId="7f8d7c9cdb576883" providerId="LiveId" clId="{269CF01D-5E88-476C-9D84-CE3B60BFE85B}" dt="2025-03-19T16:03:48.280" v="153" actId="20577"/>
          <ac:spMkLst>
            <pc:docMk/>
            <pc:sldMk cId="1055948098" sldId="334"/>
            <ac:spMk id="3" creationId="{1CA2D874-AC98-92BA-A033-4DB05AD06210}"/>
          </ac:spMkLst>
        </pc:spChg>
      </pc:sldChg>
      <pc:sldChg chg="modSp add mod">
        <pc:chgData name="James Young" userId="7f8d7c9cdb576883" providerId="LiveId" clId="{269CF01D-5E88-476C-9D84-CE3B60BFE85B}" dt="2025-03-25T15:46:19.091" v="275"/>
        <pc:sldMkLst>
          <pc:docMk/>
          <pc:sldMk cId="3202149530" sldId="335"/>
        </pc:sldMkLst>
        <pc:spChg chg="mod">
          <ac:chgData name="James Young" userId="7f8d7c9cdb576883" providerId="LiveId" clId="{269CF01D-5E88-476C-9D84-CE3B60BFE85B}" dt="2025-03-25T15:46:19.091" v="275"/>
          <ac:spMkLst>
            <pc:docMk/>
            <pc:sldMk cId="3202149530" sldId="335"/>
            <ac:spMk id="3" creationId="{596CCA8C-C291-EC35-10D6-79019F89B358}"/>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7BE50499-A6AE-48C1-B673-103C7BE2B98D}" type="datetimeFigureOut">
              <a:rPr lang="en-US" smtClean="0"/>
              <a:t>3/25/2025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27267168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BE50499-A6AE-48C1-B673-103C7BE2B98D}" type="datetimeFigureOut">
              <a:rPr lang="en-US" smtClean="0"/>
              <a:t>3/25/2025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12909835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BE50499-A6AE-48C1-B673-103C7BE2B98D}" type="datetimeFigureOut">
              <a:rPr lang="en-US" smtClean="0"/>
              <a:t>3/25/2025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37688077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BE50499-A6AE-48C1-B673-103C7BE2B98D}" type="datetimeFigureOut">
              <a:rPr lang="en-US" smtClean="0"/>
              <a:t>3/25/2025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36851350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BE50499-A6AE-48C1-B673-103C7BE2B98D}" type="datetimeFigureOut">
              <a:rPr lang="en-US" smtClean="0"/>
              <a:t>3/25/2025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11821703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BE50499-A6AE-48C1-B673-103C7BE2B98D}" type="datetimeFigureOut">
              <a:rPr lang="en-US" smtClean="0"/>
              <a:t>3/25/2025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3719452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7BE50499-A6AE-48C1-B673-103C7BE2B98D}" type="datetimeFigureOut">
              <a:rPr lang="en-US" smtClean="0"/>
              <a:t>3/25/2025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18660571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BE50499-A6AE-48C1-B673-103C7BE2B98D}" type="datetimeFigureOut">
              <a:rPr lang="en-US" smtClean="0"/>
              <a:t>3/25/2025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41915779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BE50499-A6AE-48C1-B673-103C7BE2B98D}" type="datetimeFigureOut">
              <a:rPr lang="en-US" smtClean="0"/>
              <a:t>3/25/2025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27263696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BE50499-A6AE-48C1-B673-103C7BE2B98D}" type="datetimeFigureOut">
              <a:rPr lang="en-US" smtClean="0"/>
              <a:t>3/25/2025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18039729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BE50499-A6AE-48C1-B673-103C7BE2B98D}" type="datetimeFigureOut">
              <a:rPr lang="en-US" smtClean="0"/>
              <a:t>3/25/2025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22254206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BE50499-A6AE-48C1-B673-103C7BE2B98D}" type="datetimeFigureOut">
              <a:rPr lang="en-US" smtClean="0"/>
              <a:t>3/25/2025</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A481562-F4D4-4232-B131-04FC508A6797}" type="slidenum">
              <a:rPr lang="en-US" smtClean="0"/>
              <a:t>‹#›</a:t>
            </a:fld>
            <a:endParaRPr lang="en-US"/>
          </a:p>
        </p:txBody>
      </p:sp>
    </p:spTree>
    <p:extLst>
      <p:ext uri="{BB962C8B-B14F-4D97-AF65-F5344CB8AC3E}">
        <p14:creationId xmlns:p14="http://schemas.microsoft.com/office/powerpoint/2010/main" val="1354595384"/>
      </p:ext>
    </p:extLst>
  </p:cSld>
  <p:clrMap bg1="lt1" tx1="dk1" bg2="lt2" tx2="dk2" accent1="accent1" accent2="accent2" accent3="accent3" accent4="accent4" accent5="accent5" accent6="accent6" hlink="hlink" folHlink="folHlink"/>
  <p:sldLayoutIdLst>
    <p:sldLayoutId id="2147483714" r:id="rId1"/>
    <p:sldLayoutId id="2147483715" r:id="rId2"/>
    <p:sldLayoutId id="2147483716" r:id="rId3"/>
    <p:sldLayoutId id="2147483717" r:id="rId4"/>
    <p:sldLayoutId id="2147483718" r:id="rId5"/>
    <p:sldLayoutId id="2147483719" r:id="rId6"/>
    <p:sldLayoutId id="2147483720" r:id="rId7"/>
    <p:sldLayoutId id="2147483721" r:id="rId8"/>
    <p:sldLayoutId id="2147483722" r:id="rId9"/>
    <p:sldLayoutId id="2147483723" r:id="rId10"/>
    <p:sldLayoutId id="2147483724"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www.esv.org/verses/Luke%2011%3A13/"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www.esv.org/verses/Acts%205/" TargetMode="External"/><Relationship Id="rId2" Type="http://schemas.openxmlformats.org/officeDocument/2006/relationships/hyperlink" Target="https://www.esv.org/verses/John%2015%E2%80%9316/" TargetMode="External"/><Relationship Id="rId1" Type="http://schemas.openxmlformats.org/officeDocument/2006/relationships/slideLayout" Target="../slideLayouts/slideLayout2.xml"/><Relationship Id="rId6" Type="http://schemas.openxmlformats.org/officeDocument/2006/relationships/hyperlink" Target="https://www.esv.org/verses/Eph.%203/" TargetMode="External"/><Relationship Id="rId5" Type="http://schemas.openxmlformats.org/officeDocument/2006/relationships/hyperlink" Target="https://www.esv.org/verses/Acts%209/" TargetMode="External"/><Relationship Id="rId4" Type="http://schemas.openxmlformats.org/officeDocument/2006/relationships/hyperlink" Target="https://www.esv.org/verses/Heb.%2010/"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1000" r="-11000"/>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44631835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F845F3F-68B8-BE36-0103-143D82C315E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B506167-DF08-1E3C-25A3-0FCBA9E76478}"/>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69DB668B-4EF2-08FF-1B4E-796156B74618}"/>
              </a:ext>
            </a:extLst>
          </p:cNvPr>
          <p:cNvSpPr>
            <a:spLocks noGrp="1"/>
          </p:cNvSpPr>
          <p:nvPr>
            <p:ph idx="1"/>
          </p:nvPr>
        </p:nvSpPr>
        <p:spPr>
          <a:xfrm>
            <a:off x="628650" y="379562"/>
            <a:ext cx="7886700" cy="5891842"/>
          </a:xfrm>
        </p:spPr>
        <p:txBody>
          <a:bodyPr>
            <a:normAutofit/>
          </a:bodyPr>
          <a:lstStyle/>
          <a:p>
            <a:pPr marL="0" indent="0">
              <a:lnSpc>
                <a:spcPct val="107000"/>
              </a:lnSpc>
              <a:spcBef>
                <a:spcPts val="0"/>
              </a:spcBef>
              <a:spcAft>
                <a:spcPts val="600"/>
              </a:spcAft>
              <a:buNone/>
            </a:pPr>
            <a:r>
              <a:rPr lang="en-US" sz="2400" kern="100" dirty="0">
                <a:effectLst/>
                <a:latin typeface="Times New Roman" panose="02020603050405020304" pitchFamily="18" charset="0"/>
                <a:ea typeface="Aptos" panose="020B0004020202020204" pitchFamily="34" charset="0"/>
                <a:cs typeface="Times New Roman" panose="02020603050405020304" pitchFamily="18" charset="0"/>
              </a:rPr>
              <a:t>This manifestation of the Holy Spirit working within us is to help us accomplish the prayer of Christ:   </a:t>
            </a:r>
          </a:p>
          <a:p>
            <a:pPr marL="0" indent="0">
              <a:lnSpc>
                <a:spcPct val="107000"/>
              </a:lnSpc>
              <a:spcBef>
                <a:spcPts val="0"/>
              </a:spcBef>
              <a:spcAft>
                <a:spcPts val="600"/>
              </a:spcAft>
              <a:buNone/>
            </a:pPr>
            <a:endParaRPr lang="en-US" sz="2400" b="1" kern="100" dirty="0">
              <a:latin typeface="Times New Roman" panose="02020603050405020304" pitchFamily="18" charset="0"/>
              <a:ea typeface="Aptos" panose="020B0004020202020204" pitchFamily="34" charset="0"/>
              <a:cs typeface="Times New Roman" panose="02020603050405020304" pitchFamily="18" charset="0"/>
            </a:endParaRPr>
          </a:p>
          <a:p>
            <a:pPr marL="0" indent="0">
              <a:lnSpc>
                <a:spcPct val="107000"/>
              </a:lnSpc>
              <a:spcBef>
                <a:spcPts val="0"/>
              </a:spcBef>
              <a:spcAft>
                <a:spcPts val="600"/>
              </a:spcAft>
              <a:buNone/>
            </a:pPr>
            <a:r>
              <a:rPr lang="en-US" sz="2400" b="1" kern="100" dirty="0">
                <a:effectLst/>
                <a:latin typeface="Times New Roman" panose="02020603050405020304" pitchFamily="18" charset="0"/>
                <a:ea typeface="Aptos" panose="020B0004020202020204" pitchFamily="34" charset="0"/>
                <a:cs typeface="Times New Roman" panose="02020603050405020304" pitchFamily="18" charset="0"/>
              </a:rPr>
              <a:t>John 17:20,21 “</a:t>
            </a:r>
            <a:r>
              <a:rPr lang="en-US" sz="2400" kern="100" dirty="0">
                <a:effectLst/>
                <a:latin typeface="Times New Roman" panose="02020603050405020304" pitchFamily="18" charset="0"/>
                <a:ea typeface="Aptos" panose="020B0004020202020204" pitchFamily="34" charset="0"/>
                <a:cs typeface="Times New Roman" panose="02020603050405020304" pitchFamily="18" charset="0"/>
              </a:rPr>
              <a:t>I do not ask on behalf of these alone, but for those also who believe in Me through their word; that they may all be one; even as You, Father, are in Me and I in You, that they may also be in Us, so that the world may believe You sent Me.”</a:t>
            </a:r>
            <a:endParaRPr lang="en-US" sz="2400" kern="100" dirty="0">
              <a:effectLst/>
              <a:latin typeface="Aptos" panose="020B0004020202020204" pitchFamily="34" charset="0"/>
              <a:ea typeface="Aptos" panose="020B0004020202020204" pitchFamily="34" charset="0"/>
              <a:cs typeface="Times New Roman" panose="02020603050405020304" pitchFamily="18" charset="0"/>
            </a:endParaRPr>
          </a:p>
          <a:p>
            <a:pPr marL="0" indent="0">
              <a:lnSpc>
                <a:spcPct val="107000"/>
              </a:lnSpc>
              <a:spcBef>
                <a:spcPts val="0"/>
              </a:spcBef>
              <a:spcAft>
                <a:spcPts val="600"/>
              </a:spcAft>
              <a:buNone/>
            </a:pPr>
            <a:endParaRPr lang="en-US" sz="24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1914746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90FC5AD-D551-BFFC-0456-79CA85F3091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7281575-C9D7-566A-9772-B3092C1EAA00}"/>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DD7FE644-53E7-9613-4524-6D5E1F551088}"/>
              </a:ext>
            </a:extLst>
          </p:cNvPr>
          <p:cNvSpPr>
            <a:spLocks noGrp="1"/>
          </p:cNvSpPr>
          <p:nvPr>
            <p:ph idx="1"/>
          </p:nvPr>
        </p:nvSpPr>
        <p:spPr>
          <a:xfrm>
            <a:off x="628650" y="379562"/>
            <a:ext cx="7886700" cy="5891842"/>
          </a:xfrm>
        </p:spPr>
        <p:txBody>
          <a:bodyPr>
            <a:normAutofit/>
          </a:bodyPr>
          <a:lstStyle/>
          <a:p>
            <a:pPr marL="0" indent="0">
              <a:lnSpc>
                <a:spcPct val="107000"/>
              </a:lnSpc>
              <a:spcBef>
                <a:spcPts val="0"/>
              </a:spcBef>
              <a:spcAft>
                <a:spcPts val="600"/>
              </a:spcAft>
              <a:buNone/>
            </a:pPr>
            <a:r>
              <a:rPr lang="en-US" kern="0" dirty="0">
                <a:effectLst/>
                <a:latin typeface="Times New Roman" panose="02020603050405020304" pitchFamily="18" charset="0"/>
                <a:ea typeface="Times New Roman" panose="02020603050405020304" pitchFamily="18" charset="0"/>
                <a:cs typeface="Times New Roman" panose="02020603050405020304" pitchFamily="18" charset="0"/>
              </a:rPr>
              <a:t>The Spirit is involved in everything needed for creation, salvation, growth, and the renewal of all things. But in all these activities, one thing is at the center of His essence and activity -  The Spirit is God’s empowering presence. He isn’t merely omnipresent in a general sense; He’s present with us:</a:t>
            </a:r>
          </a:p>
          <a:p>
            <a:pPr marL="0" indent="0">
              <a:lnSpc>
                <a:spcPct val="107000"/>
              </a:lnSpc>
              <a:spcBef>
                <a:spcPts val="0"/>
              </a:spcBef>
              <a:spcAft>
                <a:spcPts val="600"/>
              </a:spcAft>
              <a:buNone/>
            </a:pPr>
            <a:r>
              <a:rPr lang="en-US" kern="0" dirty="0">
                <a:effectLst/>
                <a:latin typeface="Times New Roman" panose="02020603050405020304" pitchFamily="18" charset="0"/>
                <a:ea typeface="Times New Roman" panose="02020603050405020304" pitchFamily="18" charset="0"/>
                <a:cs typeface="Times New Roman" panose="02020603050405020304" pitchFamily="18" charset="0"/>
              </a:rPr>
              <a:t> “God IS here.”</a:t>
            </a:r>
            <a:endParaRPr lang="en-US" kern="100" dirty="0">
              <a:effectLst/>
              <a:latin typeface="Aptos" panose="020B0004020202020204" pitchFamily="34" charset="0"/>
              <a:ea typeface="Aptos" panose="020B0004020202020204" pitchFamily="34" charset="0"/>
              <a:cs typeface="Times New Roman" panose="02020603050405020304" pitchFamily="18" charset="0"/>
            </a:endParaRPr>
          </a:p>
          <a:p>
            <a:pPr marL="0" indent="0">
              <a:lnSpc>
                <a:spcPct val="107000"/>
              </a:lnSpc>
              <a:spcBef>
                <a:spcPts val="0"/>
              </a:spcBef>
              <a:spcAft>
                <a:spcPts val="600"/>
              </a:spcAft>
              <a:buNone/>
            </a:pPr>
            <a:endParaRPr lang="en-US" sz="24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37083623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FADDC18-E01C-18CC-E9CC-A2B5AE9F517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73FB626-FD2D-A2AE-6BF4-BB8AB510BAE9}"/>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00F74CD2-8F5B-4729-56B2-589C5F405528}"/>
              </a:ext>
            </a:extLst>
          </p:cNvPr>
          <p:cNvSpPr>
            <a:spLocks noGrp="1"/>
          </p:cNvSpPr>
          <p:nvPr>
            <p:ph idx="1"/>
          </p:nvPr>
        </p:nvSpPr>
        <p:spPr>
          <a:xfrm>
            <a:off x="628650" y="379562"/>
            <a:ext cx="7886700" cy="5891842"/>
          </a:xfrm>
        </p:spPr>
        <p:txBody>
          <a:bodyPr>
            <a:normAutofit lnSpcReduction="10000"/>
          </a:bodyPr>
          <a:lstStyle/>
          <a:p>
            <a:pPr marL="0" indent="0">
              <a:lnSpc>
                <a:spcPct val="107000"/>
              </a:lnSpc>
              <a:spcBef>
                <a:spcPts val="0"/>
              </a:spcBef>
              <a:spcAft>
                <a:spcPts val="600"/>
              </a:spcAft>
              <a:buNone/>
            </a:pPr>
            <a:r>
              <a:rPr lang="en-US" sz="2400" kern="0" dirty="0">
                <a:effectLst/>
                <a:latin typeface="Times New Roman" panose="02020603050405020304" pitchFamily="18" charset="0"/>
                <a:ea typeface="Times New Roman" panose="02020603050405020304" pitchFamily="18" charset="0"/>
                <a:cs typeface="Times New Roman" panose="02020603050405020304" pitchFamily="18" charset="0"/>
              </a:rPr>
              <a:t>The Holy Spirit is God; He’s the third member of the Trinity. We need him for absolutely everything. And thankfully, God the Father is eager to give the Spirit to those who seek him:</a:t>
            </a:r>
          </a:p>
          <a:p>
            <a:pPr marL="0" indent="0">
              <a:lnSpc>
                <a:spcPct val="107000"/>
              </a:lnSpc>
              <a:spcBef>
                <a:spcPts val="0"/>
              </a:spcBef>
              <a:spcAft>
                <a:spcPts val="600"/>
              </a:spcAft>
              <a:buNone/>
            </a:pPr>
            <a:r>
              <a:rPr lang="en-US" sz="2400" b="1" u="none" strike="noStrike" kern="0" dirty="0">
                <a:solidFill>
                  <a:srgbClr val="467886"/>
                </a:solidFill>
                <a:effectLst/>
                <a:latin typeface="Times New Roman" panose="02020603050405020304" pitchFamily="18" charset="0"/>
                <a:ea typeface="Times New Roman" panose="02020603050405020304" pitchFamily="18" charset="0"/>
                <a:cs typeface="Times New Roman" panose="02020603050405020304" pitchFamily="18" charset="0"/>
                <a:hlinkClick r:id="rId2"/>
              </a:rPr>
              <a:t>Luke 11:13</a:t>
            </a:r>
            <a:r>
              <a:rPr lang="en-US" sz="2400" b="1"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kern="0" dirty="0">
                <a:effectLst/>
                <a:latin typeface="Times New Roman" panose="02020603050405020304" pitchFamily="18" charset="0"/>
                <a:ea typeface="Times New Roman" panose="02020603050405020304" pitchFamily="18" charset="0"/>
                <a:cs typeface="Times New Roman" panose="02020603050405020304" pitchFamily="18" charset="0"/>
              </a:rPr>
              <a:t>“If you then, being evil, know how to give good gifts to your children, how much more will your heavenly Father give the Holy Spirit to those who ask Him?”</a:t>
            </a:r>
            <a:r>
              <a:rPr lang="en-US" sz="2400" b="1" kern="0" dirty="0">
                <a:effectLst/>
                <a:latin typeface="Times New Roman" panose="02020603050405020304" pitchFamily="18" charset="0"/>
                <a:ea typeface="Times New Roman" panose="02020603050405020304" pitchFamily="18" charset="0"/>
                <a:cs typeface="Times New Roman" panose="02020603050405020304" pitchFamily="18" charset="0"/>
              </a:rPr>
              <a:t>.</a:t>
            </a:r>
            <a:r>
              <a:rPr lang="en-US" sz="2400" kern="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400" kern="100" dirty="0">
              <a:effectLst/>
              <a:latin typeface="Aptos" panose="020B0004020202020204" pitchFamily="34" charset="0"/>
              <a:ea typeface="Aptos" panose="020B0004020202020204" pitchFamily="34" charset="0"/>
              <a:cs typeface="Times New Roman" panose="02020603050405020304" pitchFamily="18" charset="0"/>
            </a:endParaRPr>
          </a:p>
          <a:p>
            <a:pPr marL="0" indent="0">
              <a:lnSpc>
                <a:spcPct val="107000"/>
              </a:lnSpc>
              <a:spcBef>
                <a:spcPts val="0"/>
              </a:spcBef>
              <a:spcAft>
                <a:spcPts val="600"/>
              </a:spcAft>
              <a:buNone/>
            </a:pPr>
            <a:endParaRPr lang="en-US" sz="2400" b="1" dirty="0">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Bef>
                <a:spcPts val="0"/>
              </a:spcBef>
              <a:spcAft>
                <a:spcPts val="600"/>
              </a:spcAft>
              <a:buNone/>
            </a:pPr>
            <a:endParaRPr lang="en-US" sz="2400" b="1"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15000"/>
              </a:lnSpc>
              <a:spcAft>
                <a:spcPts val="800"/>
              </a:spcAft>
              <a:buNone/>
            </a:pPr>
            <a:r>
              <a:rPr lang="en-US" sz="2400" b="1" kern="0" dirty="0">
                <a:effectLst/>
                <a:latin typeface="Times New Roman" panose="02020603050405020304" pitchFamily="18" charset="0"/>
                <a:ea typeface="Times New Roman" panose="02020603050405020304" pitchFamily="18" charset="0"/>
                <a:cs typeface="Times New Roman" panose="02020603050405020304" pitchFamily="18" charset="0"/>
              </a:rPr>
              <a:t>So, What Is the Result of Having the Spirit Within Us? </a:t>
            </a:r>
            <a:endParaRPr lang="en-US" sz="24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indent="0">
              <a:lnSpc>
                <a:spcPct val="115000"/>
              </a:lnSpc>
              <a:spcAft>
                <a:spcPts val="800"/>
              </a:spcAft>
              <a:buNone/>
            </a:pPr>
            <a:r>
              <a:rPr lang="en-US" sz="2400" kern="100" dirty="0">
                <a:effectLst/>
                <a:latin typeface="Times New Roman" panose="02020603050405020304" pitchFamily="18" charset="0"/>
                <a:ea typeface="Aptos" panose="020B0004020202020204" pitchFamily="34" charset="0"/>
                <a:cs typeface="Times New Roman" panose="02020603050405020304" pitchFamily="18" charset="0"/>
              </a:rPr>
              <a:t>The chief work of the Holy Spirit is to develop us into the likeness of Christ; the primary objective of the Holy Spirit in its indwelling is to reproduce in men the personality of Christ. … </a:t>
            </a:r>
            <a:endParaRPr lang="en-US" sz="2400" kern="100" dirty="0">
              <a:effectLst/>
              <a:latin typeface="Aptos" panose="020B0004020202020204" pitchFamily="34"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418004218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7F3E814-BA86-7749-A5F6-56267D5F923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1FC0C07-CCFE-E810-B0C3-6ED426EB7A33}"/>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D30ACEE8-8588-BA1F-E1B6-037969378DD8}"/>
              </a:ext>
            </a:extLst>
          </p:cNvPr>
          <p:cNvSpPr>
            <a:spLocks noGrp="1"/>
          </p:cNvSpPr>
          <p:nvPr>
            <p:ph idx="1"/>
          </p:nvPr>
        </p:nvSpPr>
        <p:spPr>
          <a:xfrm>
            <a:off x="628650" y="379562"/>
            <a:ext cx="7886700" cy="5891842"/>
          </a:xfrm>
        </p:spPr>
        <p:txBody>
          <a:bodyPr>
            <a:normAutofit/>
          </a:bodyPr>
          <a:lstStyle/>
          <a:p>
            <a:pPr marL="0" indent="0">
              <a:lnSpc>
                <a:spcPct val="107000"/>
              </a:lnSpc>
              <a:spcBef>
                <a:spcPts val="0"/>
              </a:spcBef>
              <a:spcAft>
                <a:spcPts val="600"/>
              </a:spcAft>
              <a:buNone/>
            </a:pPr>
            <a:r>
              <a:rPr lang="en-US" sz="2400" b="1" kern="100" dirty="0">
                <a:effectLst/>
                <a:latin typeface="Times New Roman" panose="02020603050405020304" pitchFamily="18" charset="0"/>
                <a:ea typeface="Aptos" panose="020B0004020202020204" pitchFamily="34" charset="0"/>
                <a:cs typeface="Times New Roman" panose="02020603050405020304" pitchFamily="18" charset="0"/>
              </a:rPr>
              <a:t>Mtt 3:16 “</a:t>
            </a:r>
            <a:r>
              <a:rPr lang="en-US" sz="2400" kern="100" dirty="0">
                <a:effectLst/>
                <a:latin typeface="Times New Roman" panose="02020603050405020304" pitchFamily="18" charset="0"/>
                <a:ea typeface="Aptos" panose="020B0004020202020204" pitchFamily="34" charset="0"/>
                <a:cs typeface="Times New Roman" panose="02020603050405020304" pitchFamily="18" charset="0"/>
              </a:rPr>
              <a:t>After being baptized, Jesus came up immediately from the water; and behold the heavens opened, and he (</a:t>
            </a:r>
            <a:r>
              <a:rPr lang="en-US" sz="2400" kern="100" dirty="0">
                <a:effectLst/>
                <a:latin typeface="Tempus Sans ITC" panose="04020404030D07020202" pitchFamily="82" charset="0"/>
                <a:ea typeface="Aptos" panose="020B0004020202020204" pitchFamily="34" charset="0"/>
                <a:cs typeface="Times New Roman" panose="02020603050405020304" pitchFamily="18" charset="0"/>
              </a:rPr>
              <a:t>John</a:t>
            </a:r>
            <a:r>
              <a:rPr lang="en-US" sz="2400" kern="100" dirty="0">
                <a:effectLst/>
                <a:latin typeface="Times New Roman" panose="02020603050405020304" pitchFamily="18" charset="0"/>
                <a:ea typeface="Aptos" panose="020B0004020202020204" pitchFamily="34" charset="0"/>
                <a:cs typeface="Times New Roman" panose="02020603050405020304" pitchFamily="18" charset="0"/>
              </a:rPr>
              <a:t>) saw the Spirit of God descending as a dove and lighting on Him.”  </a:t>
            </a:r>
          </a:p>
          <a:p>
            <a:pPr marL="0" indent="0">
              <a:lnSpc>
                <a:spcPct val="107000"/>
              </a:lnSpc>
              <a:spcBef>
                <a:spcPts val="0"/>
              </a:spcBef>
              <a:spcAft>
                <a:spcPts val="600"/>
              </a:spcAft>
              <a:buNone/>
            </a:pPr>
            <a:r>
              <a:rPr lang="en-US" sz="2400" b="1" kern="100" dirty="0">
                <a:effectLst/>
                <a:latin typeface="Times New Roman" panose="02020603050405020304" pitchFamily="18" charset="0"/>
                <a:ea typeface="Aptos" panose="020B0004020202020204" pitchFamily="34" charset="0"/>
                <a:cs typeface="Times New Roman" panose="02020603050405020304" pitchFamily="18" charset="0"/>
              </a:rPr>
              <a:t>John 6:63 “</a:t>
            </a:r>
            <a:r>
              <a:rPr lang="en-US" sz="2400" kern="100" dirty="0">
                <a:effectLst/>
                <a:latin typeface="Times New Roman" panose="02020603050405020304" pitchFamily="18" charset="0"/>
                <a:ea typeface="Aptos" panose="020B0004020202020204" pitchFamily="34" charset="0"/>
                <a:cs typeface="Times New Roman" panose="02020603050405020304" pitchFamily="18" charset="0"/>
              </a:rPr>
              <a:t>It is the Spirit who gives life; the flesh profits nothing; the words that I have spoken to you are spirit and are life.”   </a:t>
            </a:r>
          </a:p>
          <a:p>
            <a:pPr marL="0" indent="0">
              <a:lnSpc>
                <a:spcPct val="107000"/>
              </a:lnSpc>
              <a:spcBef>
                <a:spcPts val="0"/>
              </a:spcBef>
              <a:spcAft>
                <a:spcPts val="600"/>
              </a:spcAft>
              <a:buNone/>
            </a:pPr>
            <a:r>
              <a:rPr lang="en-US" sz="2400" b="1" kern="0" dirty="0">
                <a:effectLst/>
                <a:latin typeface="Times New Roman" panose="02020603050405020304" pitchFamily="18" charset="0"/>
                <a:ea typeface="Times New Roman" panose="02020603050405020304" pitchFamily="18" charset="0"/>
                <a:cs typeface="Times New Roman" panose="02020603050405020304" pitchFamily="18" charset="0"/>
              </a:rPr>
              <a:t>Rom 8:26,27 “</a:t>
            </a:r>
            <a:r>
              <a:rPr lang="en-US" sz="2400" kern="0" dirty="0">
                <a:effectLst/>
                <a:latin typeface="Times New Roman" panose="02020603050405020304" pitchFamily="18" charset="0"/>
                <a:ea typeface="Times New Roman" panose="02020603050405020304" pitchFamily="18" charset="0"/>
                <a:cs typeface="Times New Roman" panose="02020603050405020304" pitchFamily="18" charset="0"/>
              </a:rPr>
              <a:t>In the same way the Spirit also helps our weakness; for we do not know how to pray as we should, but the Spirit Himself intercedes for us with groanings too deep for words; and He who searches the hearts knows what the mind of the Spirit is, because He intercedes for the saints according to the will of God.”    . . .   </a:t>
            </a:r>
            <a:endParaRPr lang="en-US" sz="2400" kern="100" dirty="0">
              <a:effectLst/>
              <a:latin typeface="Aptos" panose="020B0004020202020204" pitchFamily="34"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186367735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4D1FA84-4CF5-ED8F-DAA6-DA84DEA5502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8CEBB61-153D-9D77-2F04-BE70947BA1CE}"/>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C38DD835-DB4F-5AC7-265A-8F2E52447C04}"/>
              </a:ext>
            </a:extLst>
          </p:cNvPr>
          <p:cNvSpPr>
            <a:spLocks noGrp="1"/>
          </p:cNvSpPr>
          <p:nvPr>
            <p:ph idx="1"/>
          </p:nvPr>
        </p:nvSpPr>
        <p:spPr>
          <a:xfrm>
            <a:off x="628650" y="379562"/>
            <a:ext cx="7886700" cy="5891842"/>
          </a:xfrm>
        </p:spPr>
        <p:txBody>
          <a:bodyPr>
            <a:normAutofit/>
          </a:bodyPr>
          <a:lstStyle/>
          <a:p>
            <a:pPr marL="0" indent="0">
              <a:lnSpc>
                <a:spcPct val="107000"/>
              </a:lnSpc>
              <a:spcBef>
                <a:spcPts val="0"/>
              </a:spcBef>
              <a:spcAft>
                <a:spcPts val="600"/>
              </a:spcAft>
              <a:buNone/>
            </a:pPr>
            <a:r>
              <a:rPr lang="en-US" sz="2400" b="1" dirty="0">
                <a:effectLst/>
                <a:latin typeface="Times New Roman" panose="02020603050405020304" pitchFamily="18" charset="0"/>
                <a:ea typeface="Aptos" panose="020B0004020202020204" pitchFamily="34" charset="0"/>
              </a:rPr>
              <a:t>Rom 8:11 “</a:t>
            </a:r>
            <a:r>
              <a:rPr lang="en-US" sz="2400" dirty="0">
                <a:effectLst/>
                <a:latin typeface="Times New Roman" panose="02020603050405020304" pitchFamily="18" charset="0"/>
                <a:ea typeface="Aptos" panose="020B0004020202020204" pitchFamily="34" charset="0"/>
              </a:rPr>
              <a:t>But if the Spirit of Him who raised Jesus from the dead dwells in you, He who raised Christ Jesus from the dead will also give life to your mortal bodies through His Spirit who dwells in you.”     </a:t>
            </a:r>
          </a:p>
          <a:p>
            <a:pPr marL="0" indent="0">
              <a:lnSpc>
                <a:spcPct val="107000"/>
              </a:lnSpc>
              <a:spcBef>
                <a:spcPts val="0"/>
              </a:spcBef>
              <a:spcAft>
                <a:spcPts val="600"/>
              </a:spcAft>
              <a:buNone/>
            </a:pPr>
            <a:r>
              <a:rPr lang="en-US" sz="2400" b="1" kern="0" dirty="0">
                <a:effectLst/>
                <a:latin typeface="Times New Roman" panose="02020603050405020304" pitchFamily="18" charset="0"/>
                <a:ea typeface="Times New Roman" panose="02020603050405020304" pitchFamily="18" charset="0"/>
              </a:rPr>
              <a:t>Gal 5:16, 25 “</a:t>
            </a:r>
            <a:r>
              <a:rPr lang="en-US" sz="2400" kern="0" dirty="0">
                <a:effectLst/>
                <a:latin typeface="Times New Roman" panose="02020603050405020304" pitchFamily="18" charset="0"/>
                <a:ea typeface="Times New Roman" panose="02020603050405020304" pitchFamily="18" charset="0"/>
              </a:rPr>
              <a:t>But I say, walk by the Spirit, and you will not carry out the desires of the flesh, . . . If we live by the Spirit, let us also walk by the Spirit.”    …</a:t>
            </a:r>
            <a:endParaRPr lang="en-US" sz="24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16270962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Autofit/>
          </a:bodyPr>
          <a:lstStyle/>
          <a:p>
            <a:pPr marL="0" marR="0">
              <a:lnSpc>
                <a:spcPct val="115000"/>
              </a:lnSpc>
              <a:spcAft>
                <a:spcPts val="800"/>
              </a:spcAft>
              <a:buNone/>
            </a:pPr>
            <a:r>
              <a:rPr lang="en-US" sz="2000" b="1" kern="0" dirty="0">
                <a:effectLst/>
                <a:latin typeface="Times New Roman" panose="02020603050405020304" pitchFamily="18" charset="0"/>
                <a:ea typeface="Times New Roman" panose="02020603050405020304" pitchFamily="18" charset="0"/>
                <a:cs typeface="Times New Roman" panose="02020603050405020304" pitchFamily="18" charset="0"/>
              </a:rPr>
              <a:t>Rom 12:1,2 “</a:t>
            </a:r>
            <a:r>
              <a:rPr lang="en-US" sz="2000" kern="0" dirty="0">
                <a:effectLst/>
                <a:latin typeface="Times New Roman" panose="02020603050405020304" pitchFamily="18" charset="0"/>
                <a:ea typeface="Times New Roman" panose="02020603050405020304" pitchFamily="18" charset="0"/>
                <a:cs typeface="Times New Roman" panose="02020603050405020304" pitchFamily="18" charset="0"/>
              </a:rPr>
              <a:t>Therefore I urge you, brethren, by the mercies of God, to present your bodies a living and holy sacrifice, acceptable to God, which is your spiritual service of worship. And do not be conformed to this world, but be transformed by the renewing of your mind so that you may prove what the will of God is, that which is good and acceptable and perfect.”    </a:t>
            </a:r>
            <a:r>
              <a:rPr lang="en-US" sz="2000" b="1" kern="0" dirty="0">
                <a:effectLst/>
                <a:latin typeface="Times New Roman" panose="02020603050405020304" pitchFamily="18" charset="0"/>
                <a:ea typeface="Times New Roman" panose="02020603050405020304" pitchFamily="18" charset="0"/>
                <a:cs typeface="Times New Roman" panose="02020603050405020304" pitchFamily="18" charset="0"/>
              </a:rPr>
              <a:t>Eph 4:30-32 “</a:t>
            </a:r>
            <a:r>
              <a:rPr lang="en-US" sz="2000" i="1" kern="0" dirty="0">
                <a:effectLst/>
                <a:latin typeface="Tempus Sans ITC" panose="04020404030D07020202" pitchFamily="82" charset="0"/>
                <a:ea typeface="Times New Roman" panose="02020603050405020304" pitchFamily="18" charset="0"/>
                <a:cs typeface="Times New Roman" panose="02020603050405020304" pitchFamily="18" charset="0"/>
              </a:rPr>
              <a:t>Do not grieve the Holy Spirit </a:t>
            </a:r>
            <a:r>
              <a:rPr lang="en-US" sz="2000" kern="0" dirty="0">
                <a:effectLst/>
                <a:latin typeface="Times New Roman" panose="02020603050405020304" pitchFamily="18" charset="0"/>
                <a:ea typeface="Times New Roman" panose="02020603050405020304" pitchFamily="18" charset="0"/>
                <a:cs typeface="Times New Roman" panose="02020603050405020304" pitchFamily="18" charset="0"/>
              </a:rPr>
              <a:t>of God, by whom you were sealed for the day of redemption. </a:t>
            </a:r>
            <a:r>
              <a:rPr lang="en-US" sz="2000" i="1" kern="0" dirty="0">
                <a:effectLst/>
                <a:latin typeface="Tempus Sans ITC" panose="04020404030D07020202" pitchFamily="82" charset="0"/>
                <a:ea typeface="Times New Roman" panose="02020603050405020304" pitchFamily="18" charset="0"/>
                <a:cs typeface="Times New Roman" panose="02020603050405020304" pitchFamily="18" charset="0"/>
              </a:rPr>
              <a:t>Let all bitterness and wrath and anger and clamor and slander be put away from you</a:t>
            </a:r>
            <a:r>
              <a:rPr lang="en-US" sz="2000" kern="0" dirty="0">
                <a:effectLst/>
                <a:latin typeface="Times New Roman" panose="02020603050405020304" pitchFamily="18" charset="0"/>
                <a:ea typeface="Times New Roman" panose="02020603050405020304" pitchFamily="18" charset="0"/>
                <a:cs typeface="Times New Roman" panose="02020603050405020304" pitchFamily="18" charset="0"/>
              </a:rPr>
              <a:t>, along with all malice. Be kind to one another, tenderhearted, forgiving each other, just as God in Christ also has forgiven you.”  </a:t>
            </a:r>
            <a:r>
              <a:rPr lang="en-US" sz="1000" kern="0" dirty="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grieve</a:t>
            </a:r>
            <a:endParaRPr lang="en-US" sz="2000" kern="100" dirty="0">
              <a:solidFill>
                <a:srgbClr val="00B050"/>
              </a:solidFill>
              <a:effectLst/>
              <a:latin typeface="Aptos" panose="020B0004020202020204" pitchFamily="34" charset="0"/>
              <a:ea typeface="Aptos" panose="020B0004020202020204" pitchFamily="34" charset="0"/>
              <a:cs typeface="Times New Roman" panose="02020603050405020304" pitchFamily="18" charset="0"/>
            </a:endParaRPr>
          </a:p>
          <a:p>
            <a:pPr marL="0" marR="0" indent="0">
              <a:lnSpc>
                <a:spcPct val="115000"/>
              </a:lnSpc>
              <a:spcAft>
                <a:spcPts val="800"/>
              </a:spcAft>
              <a:buNone/>
            </a:pPr>
            <a:r>
              <a:rPr lang="en-US" sz="2000" kern="0" dirty="0">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Later Paul writes this:    </a:t>
            </a:r>
            <a:r>
              <a:rPr lang="en-US" sz="2000" b="1" kern="0" dirty="0">
                <a:effectLst/>
                <a:latin typeface="Times New Roman" panose="02020603050405020304" pitchFamily="18" charset="0"/>
                <a:ea typeface="Times New Roman" panose="02020603050405020304" pitchFamily="18" charset="0"/>
                <a:cs typeface="Times New Roman" panose="02020603050405020304" pitchFamily="18" charset="0"/>
              </a:rPr>
              <a:t>Eph 5:18-21 “</a:t>
            </a:r>
            <a:r>
              <a:rPr lang="en-US" sz="2000" kern="0" dirty="0">
                <a:effectLst/>
                <a:latin typeface="Times New Roman" panose="02020603050405020304" pitchFamily="18" charset="0"/>
                <a:ea typeface="Times New Roman" panose="02020603050405020304" pitchFamily="18" charset="0"/>
                <a:cs typeface="Times New Roman" panose="02020603050405020304" pitchFamily="18" charset="0"/>
              </a:rPr>
              <a:t>And do not get drunk with wine, for that is dissipation, </a:t>
            </a:r>
            <a:r>
              <a:rPr lang="en-US" sz="2000" b="1" kern="0" dirty="0">
                <a:effectLst/>
                <a:latin typeface="Times New Roman" panose="02020603050405020304" pitchFamily="18" charset="0"/>
                <a:ea typeface="Times New Roman" panose="02020603050405020304" pitchFamily="18" charset="0"/>
                <a:cs typeface="Times New Roman" panose="02020603050405020304" pitchFamily="18" charset="0"/>
              </a:rPr>
              <a:t>but be filled with the Spirit, </a:t>
            </a:r>
            <a:r>
              <a:rPr lang="en-US" sz="2000" kern="0" dirty="0">
                <a:effectLst/>
                <a:latin typeface="Times New Roman" panose="02020603050405020304" pitchFamily="18" charset="0"/>
                <a:ea typeface="Times New Roman" panose="02020603050405020304" pitchFamily="18" charset="0"/>
                <a:cs typeface="Times New Roman" panose="02020603050405020304" pitchFamily="18" charset="0"/>
              </a:rPr>
              <a:t>speaking to one another in psalms and hymns and spiritual songs, singing and making melody with your heart to the Lord; always giving thanks for all things in the name of our Lord . . . and be subject to one another in fear of Christ.”</a:t>
            </a:r>
            <a:endParaRPr lang="en-US" sz="2000" kern="100" dirty="0">
              <a:effectLst/>
              <a:latin typeface="Aptos" panose="020B0004020202020204" pitchFamily="34"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403132931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B36DDF2-C99B-44D2-BA04-E86E6E435E1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CF6334B-4BB7-539C-92C7-7185CB1C5A41}"/>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596CCA8C-C291-EC35-10D6-79019F89B358}"/>
              </a:ext>
            </a:extLst>
          </p:cNvPr>
          <p:cNvSpPr>
            <a:spLocks noGrp="1"/>
          </p:cNvSpPr>
          <p:nvPr>
            <p:ph idx="1"/>
          </p:nvPr>
        </p:nvSpPr>
        <p:spPr>
          <a:xfrm>
            <a:off x="628650" y="379562"/>
            <a:ext cx="7886700" cy="5891842"/>
          </a:xfrm>
        </p:spPr>
        <p:txBody>
          <a:bodyPr>
            <a:normAutofit/>
          </a:bodyPr>
          <a:lstStyle/>
          <a:p>
            <a:pPr marL="0" indent="0">
              <a:lnSpc>
                <a:spcPct val="107000"/>
              </a:lnSpc>
              <a:spcBef>
                <a:spcPts val="0"/>
              </a:spcBef>
              <a:spcAft>
                <a:spcPts val="600"/>
              </a:spcAft>
              <a:buNone/>
            </a:pPr>
            <a:endParaRPr lang="en-US" sz="2700" b="1" dirty="0">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Bef>
                <a:spcPts val="0"/>
              </a:spcBef>
              <a:spcAft>
                <a:spcPts val="600"/>
              </a:spcAft>
              <a:buNone/>
            </a:pPr>
            <a:r>
              <a:rPr lang="en-US" sz="24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If we are allowing the Holy Spirit to work within us then we are connected to the Father and we are allowing the Word of God to direct us and train us in His righteousness (2 Tim 3:16,17). It is in this fashion that we will find that “abundant life” which Jesus promised us in John 10:10!  </a:t>
            </a:r>
          </a:p>
          <a:p>
            <a:pPr marL="0" indent="0">
              <a:lnSpc>
                <a:spcPct val="107000"/>
              </a:lnSpc>
              <a:spcBef>
                <a:spcPts val="0"/>
              </a:spcBef>
              <a:spcAft>
                <a:spcPts val="600"/>
              </a:spcAft>
              <a:buNone/>
            </a:pPr>
            <a:endParaRPr lang="en-US" sz="2400" b="1" kern="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endParaRPr>
          </a:p>
          <a:p>
            <a:pPr marL="0" indent="0">
              <a:lnSpc>
                <a:spcPct val="107000"/>
              </a:lnSpc>
              <a:spcBef>
                <a:spcPts val="0"/>
              </a:spcBef>
              <a:spcAft>
                <a:spcPts val="600"/>
              </a:spcAft>
              <a:buNone/>
            </a:pPr>
            <a:endParaRPr lang="en-US" sz="2400" b="1" kern="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endParaRPr>
          </a:p>
          <a:p>
            <a:pPr marL="0" indent="0">
              <a:lnSpc>
                <a:spcPct val="107000"/>
              </a:lnSpc>
              <a:spcBef>
                <a:spcPts val="0"/>
              </a:spcBef>
              <a:spcAft>
                <a:spcPts val="600"/>
              </a:spcAft>
              <a:buNone/>
            </a:pPr>
            <a:r>
              <a:rPr lang="en-US" sz="24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This is where the importance of the Father sending the Spirit into us helps us grow and develop so that this process can eventually allow us to echo Paul’s words “Rejoice always!”   &amp;   “I have learned to be content in all things.” </a:t>
            </a:r>
            <a:endParaRPr lang="en-US" sz="2400" kern="100" dirty="0">
              <a:effectLst/>
              <a:latin typeface="Aptos" panose="020B0004020202020204" pitchFamily="34" charset="0"/>
              <a:ea typeface="Aptos" panose="020B0004020202020204" pitchFamily="34" charset="0"/>
              <a:cs typeface="Times New Roman" panose="02020603050405020304" pitchFamily="18" charset="0"/>
            </a:endParaRPr>
          </a:p>
          <a:p>
            <a:pPr marL="0" indent="0">
              <a:lnSpc>
                <a:spcPct val="107000"/>
              </a:lnSpc>
              <a:spcBef>
                <a:spcPts val="0"/>
              </a:spcBef>
              <a:spcAft>
                <a:spcPts val="600"/>
              </a:spcAft>
              <a:buNone/>
            </a:pPr>
            <a:endParaRPr lang="en-US" sz="27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2021495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250167"/>
            <a:ext cx="7886700" cy="77637"/>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88189"/>
            <a:ext cx="7886700" cy="5822829"/>
          </a:xfrm>
        </p:spPr>
        <p:txBody>
          <a:bodyPr>
            <a:normAutofit/>
          </a:bodyPr>
          <a:lstStyle/>
          <a:p>
            <a:pPr marL="0" indent="0" algn="ctr">
              <a:lnSpc>
                <a:spcPct val="106000"/>
              </a:lnSpc>
              <a:spcBef>
                <a:spcPts val="0"/>
              </a:spcBef>
              <a:spcAft>
                <a:spcPts val="563"/>
              </a:spcAft>
              <a:buNone/>
            </a:pPr>
            <a:endParaRPr lang="en-US" sz="3000" dirty="0">
              <a:latin typeface="Calibri" panose="020F0502020204030204" pitchFamily="34" charset="0"/>
              <a:ea typeface="Calibri" panose="020F0502020204030204" pitchFamily="34" charset="0"/>
              <a:cs typeface="Times New Roman" panose="02020603050405020304" pitchFamily="18" charset="0"/>
            </a:endParaRPr>
          </a:p>
          <a:p>
            <a:pPr marL="0" indent="0" algn="ctr">
              <a:lnSpc>
                <a:spcPct val="107000"/>
              </a:lnSpc>
              <a:spcAft>
                <a:spcPts val="800"/>
              </a:spcAft>
              <a:buNone/>
            </a:pPr>
            <a:r>
              <a:rPr lang="en-US" sz="4000" b="1" kern="100" dirty="0">
                <a:solidFill>
                  <a:srgbClr val="0F4761"/>
                </a:solidFill>
                <a:effectLst/>
                <a:latin typeface="Times New Roman" panose="02020603050405020304" pitchFamily="18" charset="0"/>
                <a:ea typeface="Times New Roman" panose="02020603050405020304" pitchFamily="18" charset="0"/>
                <a:cs typeface="Times New Roman" panose="02020603050405020304" pitchFamily="18" charset="0"/>
              </a:rPr>
              <a:t>What About the Holy Spirit? </a:t>
            </a:r>
            <a:endParaRPr lang="en-US" sz="4000" b="1" kern="100" dirty="0">
              <a:solidFill>
                <a:srgbClr val="0F4761"/>
              </a:solidFill>
              <a:effectLst/>
              <a:latin typeface="Aptos Display" panose="020B0004020202020204" pitchFamily="34" charset="0"/>
              <a:ea typeface="Times New Roman" panose="02020603050405020304" pitchFamily="18" charset="0"/>
              <a:cs typeface="Times New Roman" panose="02020603050405020304" pitchFamily="18" charset="0"/>
            </a:endParaRPr>
          </a:p>
          <a:p>
            <a:pPr marL="0" marR="0" indent="0" algn="ctr">
              <a:lnSpc>
                <a:spcPct val="107000"/>
              </a:lnSpc>
              <a:spcAft>
                <a:spcPts val="800"/>
              </a:spcAft>
              <a:buNone/>
            </a:pPr>
            <a:endParaRPr lang="en-US" sz="3000" dirty="0">
              <a:latin typeface="Calibri" panose="020F0502020204030204" pitchFamily="34" charset="0"/>
              <a:ea typeface="Calibri" panose="020F0502020204030204" pitchFamily="34" charset="0"/>
              <a:cs typeface="Times New Roman" panose="02020603050405020304" pitchFamily="18" charset="0"/>
            </a:endParaRPr>
          </a:p>
          <a:p>
            <a:pPr marL="0" indent="0" algn="ctr">
              <a:lnSpc>
                <a:spcPct val="106000"/>
              </a:lnSpc>
              <a:spcBef>
                <a:spcPts val="0"/>
              </a:spcBef>
              <a:spcAft>
                <a:spcPts val="563"/>
              </a:spcAft>
              <a:buNone/>
            </a:pPr>
            <a:r>
              <a:rPr lang="en-US" sz="3000" dirty="0">
                <a:latin typeface="Calibri" panose="020F0502020204030204" pitchFamily="34" charset="0"/>
                <a:ea typeface="Calibri" panose="020F0502020204030204" pitchFamily="34" charset="0"/>
                <a:cs typeface="Times New Roman" panose="02020603050405020304" pitchFamily="18" charset="0"/>
              </a:rPr>
              <a:t>   </a:t>
            </a:r>
          </a:p>
          <a:p>
            <a:pPr marL="0" indent="0" algn="ctr">
              <a:lnSpc>
                <a:spcPct val="106000"/>
              </a:lnSpc>
              <a:spcBef>
                <a:spcPts val="0"/>
              </a:spcBef>
              <a:spcAft>
                <a:spcPts val="563"/>
              </a:spcAft>
              <a:buNone/>
            </a:pPr>
            <a:r>
              <a:rPr lang="en-US" sz="1600" dirty="0">
                <a:latin typeface="Calibri" panose="020F0502020204030204" pitchFamily="34" charset="0"/>
                <a:ea typeface="Calibri" panose="020F0502020204030204" pitchFamily="34" charset="0"/>
                <a:cs typeface="Times New Roman" panose="02020603050405020304" pitchFamily="18" charset="0"/>
              </a:rPr>
              <a:t>.                                                                                                 by Jim Young</a:t>
            </a:r>
          </a:p>
        </p:txBody>
      </p:sp>
    </p:spTree>
    <p:extLst>
      <p:ext uri="{BB962C8B-B14F-4D97-AF65-F5344CB8AC3E}">
        <p14:creationId xmlns:p14="http://schemas.microsoft.com/office/powerpoint/2010/main" val="28385603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indent="0">
              <a:lnSpc>
                <a:spcPct val="107000"/>
              </a:lnSpc>
              <a:spcBef>
                <a:spcPts val="0"/>
              </a:spcBef>
              <a:spcAft>
                <a:spcPts val="600"/>
              </a:spcAft>
              <a:buNone/>
            </a:pPr>
            <a:r>
              <a:rPr lang="en-US" sz="2400" kern="0" dirty="0">
                <a:effectLst/>
                <a:latin typeface="Times New Roman" panose="02020603050405020304" pitchFamily="18" charset="0"/>
                <a:ea typeface="Times New Roman" panose="02020603050405020304" pitchFamily="18" charset="0"/>
              </a:rPr>
              <a:t>Too often, we think of the Spirit as an impersonal force, not a person. Sometimes we don’t even personify Him by referring to the Spirit as an “It” instead of  “He.” Scriptures show us the Spirit’s personhood in referring to all He does. </a:t>
            </a:r>
          </a:p>
          <a:p>
            <a:pPr marL="0" indent="0">
              <a:lnSpc>
                <a:spcPct val="107000"/>
              </a:lnSpc>
              <a:spcBef>
                <a:spcPts val="0"/>
              </a:spcBef>
              <a:spcAft>
                <a:spcPts val="600"/>
              </a:spcAft>
              <a:buNone/>
            </a:pPr>
            <a:r>
              <a:rPr lang="en-US" sz="2400" kern="0" dirty="0">
                <a:effectLst/>
                <a:latin typeface="Times New Roman" panose="02020603050405020304" pitchFamily="18" charset="0"/>
                <a:ea typeface="Times New Roman" panose="02020603050405020304" pitchFamily="18" charset="0"/>
              </a:rPr>
              <a:t>In 16 places, mostly in Acts, He speaks; </a:t>
            </a:r>
          </a:p>
          <a:p>
            <a:pPr marL="0" indent="0">
              <a:lnSpc>
                <a:spcPct val="107000"/>
              </a:lnSpc>
              <a:spcBef>
                <a:spcPts val="0"/>
              </a:spcBef>
              <a:spcAft>
                <a:spcPts val="600"/>
              </a:spcAft>
              <a:buNone/>
            </a:pPr>
            <a:r>
              <a:rPr lang="en-US" sz="2400" kern="0" dirty="0">
                <a:effectLst/>
                <a:latin typeface="Times New Roman" panose="02020603050405020304" pitchFamily="18" charset="0"/>
                <a:ea typeface="Times New Roman" panose="02020603050405020304" pitchFamily="18" charset="0"/>
              </a:rPr>
              <a:t>in five instances, He teaches or testifies.  </a:t>
            </a:r>
          </a:p>
          <a:p>
            <a:pPr marL="0" indent="0">
              <a:lnSpc>
                <a:spcPct val="107000"/>
              </a:lnSpc>
              <a:spcBef>
                <a:spcPts val="0"/>
              </a:spcBef>
              <a:spcAft>
                <a:spcPts val="600"/>
              </a:spcAft>
              <a:buNone/>
            </a:pPr>
            <a:r>
              <a:rPr lang="en-US" sz="2400" kern="0" dirty="0">
                <a:effectLst/>
                <a:latin typeface="Times New Roman" panose="02020603050405020304" pitchFamily="18" charset="0"/>
                <a:ea typeface="Times New Roman" panose="02020603050405020304" pitchFamily="18" charset="0"/>
              </a:rPr>
              <a:t>He can be sinned against (</a:t>
            </a:r>
            <a:r>
              <a:rPr lang="en-US" sz="2400" u="sng" kern="0" dirty="0">
                <a:solidFill>
                  <a:srgbClr val="467886"/>
                </a:solidFill>
                <a:effectLst/>
                <a:latin typeface="Times New Roman" panose="02020603050405020304" pitchFamily="18" charset="0"/>
                <a:ea typeface="Times New Roman" panose="02020603050405020304" pitchFamily="18" charset="0"/>
                <a:cs typeface="Times New Roman" panose="02020603050405020304" pitchFamily="18" charset="0"/>
                <a:hlinkClick r:id="rId2"/>
              </a:rPr>
              <a:t>John 15–16</a:t>
            </a:r>
            <a:r>
              <a:rPr lang="en-US" sz="2400" kern="0" dirty="0">
                <a:effectLst/>
                <a:latin typeface="Times New Roman" panose="02020603050405020304" pitchFamily="18" charset="0"/>
                <a:ea typeface="Times New Roman" panose="02020603050405020304" pitchFamily="18" charset="0"/>
              </a:rPr>
              <a:t>), </a:t>
            </a:r>
          </a:p>
          <a:p>
            <a:pPr marL="0" indent="0">
              <a:lnSpc>
                <a:spcPct val="107000"/>
              </a:lnSpc>
              <a:spcBef>
                <a:spcPts val="0"/>
              </a:spcBef>
              <a:spcAft>
                <a:spcPts val="600"/>
              </a:spcAft>
              <a:buNone/>
            </a:pPr>
            <a:r>
              <a:rPr lang="en-US" sz="2400" kern="0" dirty="0">
                <a:effectLst/>
                <a:latin typeface="Times New Roman" panose="02020603050405020304" pitchFamily="18" charset="0"/>
                <a:ea typeface="Times New Roman" panose="02020603050405020304" pitchFamily="18" charset="0"/>
              </a:rPr>
              <a:t>lied to (</a:t>
            </a:r>
            <a:r>
              <a:rPr lang="en-US" sz="2400" u="sng" kern="0" dirty="0">
                <a:solidFill>
                  <a:srgbClr val="467886"/>
                </a:solidFill>
                <a:effectLst/>
                <a:latin typeface="Times New Roman" panose="02020603050405020304" pitchFamily="18" charset="0"/>
                <a:ea typeface="Times New Roman" panose="02020603050405020304" pitchFamily="18" charset="0"/>
                <a:cs typeface="Times New Roman" panose="02020603050405020304" pitchFamily="18" charset="0"/>
                <a:hlinkClick r:id="rId3"/>
              </a:rPr>
              <a:t>Acts 5</a:t>
            </a:r>
            <a:r>
              <a:rPr lang="en-US" sz="2400" kern="0" dirty="0">
                <a:effectLst/>
                <a:latin typeface="Times New Roman" panose="02020603050405020304" pitchFamily="18" charset="0"/>
                <a:ea typeface="Times New Roman" panose="02020603050405020304" pitchFamily="18" charset="0"/>
              </a:rPr>
              <a:t>), and insulted (</a:t>
            </a:r>
            <a:r>
              <a:rPr lang="en-US" sz="2400" u="sng" kern="0" dirty="0">
                <a:solidFill>
                  <a:srgbClr val="467886"/>
                </a:solidFill>
                <a:effectLst/>
                <a:latin typeface="Times New Roman" panose="02020603050405020304" pitchFamily="18" charset="0"/>
                <a:ea typeface="Times New Roman" panose="02020603050405020304" pitchFamily="18" charset="0"/>
                <a:cs typeface="Times New Roman" panose="02020603050405020304" pitchFamily="18" charset="0"/>
                <a:hlinkClick r:id="rId4"/>
              </a:rPr>
              <a:t>Heb. 10</a:t>
            </a:r>
            <a:r>
              <a:rPr lang="en-US" sz="2400" kern="0">
                <a:effectLst/>
                <a:latin typeface="Times New Roman" panose="02020603050405020304" pitchFamily="18" charset="0"/>
                <a:ea typeface="Times New Roman" panose="02020603050405020304" pitchFamily="18" charset="0"/>
              </a:rPr>
              <a:t>), </a:t>
            </a:r>
          </a:p>
          <a:p>
            <a:pPr marL="0" indent="0">
              <a:lnSpc>
                <a:spcPct val="107000"/>
              </a:lnSpc>
              <a:spcBef>
                <a:spcPts val="0"/>
              </a:spcBef>
              <a:spcAft>
                <a:spcPts val="600"/>
              </a:spcAft>
              <a:buNone/>
            </a:pPr>
            <a:r>
              <a:rPr lang="en-US" sz="2400" kern="0">
                <a:effectLst/>
                <a:latin typeface="Times New Roman" panose="02020603050405020304" pitchFamily="18" charset="0"/>
                <a:ea typeface="Times New Roman" panose="02020603050405020304" pitchFamily="18" charset="0"/>
              </a:rPr>
              <a:t>and </a:t>
            </a:r>
            <a:r>
              <a:rPr lang="en-US" sz="2400" kern="0" dirty="0">
                <a:effectLst/>
                <a:latin typeface="Times New Roman" panose="02020603050405020304" pitchFamily="18" charset="0"/>
                <a:ea typeface="Times New Roman" panose="02020603050405020304" pitchFamily="18" charset="0"/>
              </a:rPr>
              <a:t>He encourages (</a:t>
            </a:r>
            <a:r>
              <a:rPr lang="en-US" sz="2400" u="sng" kern="0" dirty="0">
                <a:solidFill>
                  <a:srgbClr val="467886"/>
                </a:solidFill>
                <a:effectLst/>
                <a:latin typeface="Times New Roman" panose="02020603050405020304" pitchFamily="18" charset="0"/>
                <a:ea typeface="Times New Roman" panose="02020603050405020304" pitchFamily="18" charset="0"/>
                <a:cs typeface="Times New Roman" panose="02020603050405020304" pitchFamily="18" charset="0"/>
                <a:hlinkClick r:id="rId5"/>
              </a:rPr>
              <a:t>Acts 9</a:t>
            </a:r>
            <a:r>
              <a:rPr lang="en-US" sz="2400" kern="0" dirty="0">
                <a:effectLst/>
                <a:latin typeface="Times New Roman" panose="02020603050405020304" pitchFamily="18" charset="0"/>
                <a:ea typeface="Times New Roman" panose="02020603050405020304" pitchFamily="18" charset="0"/>
              </a:rPr>
              <a:t>) and strengthens (</a:t>
            </a:r>
            <a:r>
              <a:rPr lang="en-US" sz="2400" u="sng" kern="0" dirty="0">
                <a:solidFill>
                  <a:srgbClr val="467886"/>
                </a:solidFill>
                <a:effectLst/>
                <a:latin typeface="Times New Roman" panose="02020603050405020304" pitchFamily="18" charset="0"/>
                <a:ea typeface="Times New Roman" panose="02020603050405020304" pitchFamily="18" charset="0"/>
                <a:cs typeface="Times New Roman" panose="02020603050405020304" pitchFamily="18" charset="0"/>
                <a:hlinkClick r:id="rId6"/>
              </a:rPr>
              <a:t>Eph. 3</a:t>
            </a:r>
            <a:r>
              <a:rPr lang="en-US" sz="2400" kern="0" dirty="0">
                <a:effectLst/>
                <a:latin typeface="Times New Roman" panose="02020603050405020304" pitchFamily="18" charset="0"/>
                <a:ea typeface="Times New Roman" panose="02020603050405020304" pitchFamily="18" charset="0"/>
              </a:rPr>
              <a:t>).             </a:t>
            </a:r>
          </a:p>
          <a:p>
            <a:pPr marL="0" indent="0">
              <a:lnSpc>
                <a:spcPct val="107000"/>
              </a:lnSpc>
              <a:spcBef>
                <a:spcPts val="0"/>
              </a:spcBef>
              <a:spcAft>
                <a:spcPts val="600"/>
              </a:spcAft>
              <a:buNone/>
            </a:pPr>
            <a:endParaRPr lang="en-US" sz="2400" kern="0" dirty="0">
              <a:latin typeface="Times New Roman" panose="02020603050405020304" pitchFamily="18" charset="0"/>
              <a:ea typeface="Times New Roman" panose="02020603050405020304" pitchFamily="18" charset="0"/>
            </a:endParaRPr>
          </a:p>
          <a:p>
            <a:pPr marL="0" indent="0">
              <a:lnSpc>
                <a:spcPct val="107000"/>
              </a:lnSpc>
              <a:spcBef>
                <a:spcPts val="0"/>
              </a:spcBef>
              <a:spcAft>
                <a:spcPts val="600"/>
              </a:spcAft>
              <a:buNone/>
            </a:pPr>
            <a:r>
              <a:rPr lang="en-US" sz="2400" kern="0" dirty="0">
                <a:effectLst/>
                <a:latin typeface="Times New Roman" panose="02020603050405020304" pitchFamily="18" charset="0"/>
                <a:ea typeface="Times New Roman" panose="02020603050405020304" pitchFamily="18" charset="0"/>
              </a:rPr>
              <a:t>He is and can be an active being in our lives! . . . </a:t>
            </a:r>
            <a:endParaRPr lang="en-US" sz="24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6810462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Autofit/>
          </a:bodyPr>
          <a:lstStyle/>
          <a:p>
            <a:pPr marL="0" marR="0" indent="0">
              <a:lnSpc>
                <a:spcPct val="115000"/>
              </a:lnSpc>
              <a:spcBef>
                <a:spcPts val="0"/>
              </a:spcBef>
              <a:spcAft>
                <a:spcPts val="800"/>
              </a:spcAft>
              <a:buNone/>
            </a:pPr>
            <a:r>
              <a:rPr lang="en-US" sz="2400" b="1" kern="0" dirty="0">
                <a:effectLst/>
                <a:latin typeface="Times New Roman" panose="02020603050405020304" pitchFamily="18" charset="0"/>
                <a:ea typeface="Times New Roman" panose="02020603050405020304" pitchFamily="18" charset="0"/>
              </a:rPr>
              <a:t>John 14:16,26 “</a:t>
            </a:r>
            <a:r>
              <a:rPr lang="en-US" sz="2400" kern="0" dirty="0">
                <a:effectLst/>
                <a:latin typeface="Times New Roman" panose="02020603050405020304" pitchFamily="18" charset="0"/>
                <a:ea typeface="Times New Roman" panose="02020603050405020304" pitchFamily="18" charset="0"/>
              </a:rPr>
              <a:t>I will ask the Father, and He will give you another Helper, that he may be with you forever; . . . But the Helper, the Holy Spirit, whom the Father will send in My name, He will teach you all things and bring to your remembrance all that I said to you.”    </a:t>
            </a:r>
            <a:r>
              <a:rPr lang="en-US" sz="2400" b="1" kern="0" dirty="0">
                <a:effectLst/>
                <a:latin typeface="Times New Roman" panose="02020603050405020304" pitchFamily="18" charset="0"/>
                <a:ea typeface="Times New Roman" panose="02020603050405020304" pitchFamily="18" charset="0"/>
              </a:rPr>
              <a:t>Eph 1:13,14 “</a:t>
            </a:r>
            <a:r>
              <a:rPr lang="en-US" sz="2400" kern="0" dirty="0">
                <a:effectLst/>
                <a:latin typeface="Times New Roman" panose="02020603050405020304" pitchFamily="18" charset="0"/>
                <a:ea typeface="Times New Roman" panose="02020603050405020304" pitchFamily="18" charset="0"/>
              </a:rPr>
              <a:t>In Him (</a:t>
            </a:r>
            <a:r>
              <a:rPr lang="en-US" sz="2400" kern="0" dirty="0">
                <a:effectLst/>
                <a:latin typeface="Tempus Sans ITC" panose="04020404030D07020202" pitchFamily="82" charset="0"/>
                <a:ea typeface="Times New Roman" panose="02020603050405020304" pitchFamily="18" charset="0"/>
                <a:cs typeface="Times New Roman" panose="02020603050405020304" pitchFamily="18" charset="0"/>
              </a:rPr>
              <a:t>Christ</a:t>
            </a:r>
            <a:r>
              <a:rPr lang="en-US" sz="2400" kern="0" dirty="0">
                <a:effectLst/>
                <a:latin typeface="Times New Roman" panose="02020603050405020304" pitchFamily="18" charset="0"/>
                <a:ea typeface="Times New Roman" panose="02020603050405020304" pitchFamily="18" charset="0"/>
              </a:rPr>
              <a:t>) you also, after listening to the message of truth, the gospel of your salvation – having also believed, you were sealed in Him with the Holy Spirit of promise, who is given as a pledge of our inheritance …”.   </a:t>
            </a:r>
            <a:r>
              <a:rPr lang="en-US" sz="2400" b="1" kern="0" dirty="0">
                <a:effectLst/>
                <a:latin typeface="Times New Roman" panose="02020603050405020304" pitchFamily="18" charset="0"/>
                <a:ea typeface="Times New Roman" panose="02020603050405020304" pitchFamily="18" charset="0"/>
              </a:rPr>
              <a:t>Acts 2:38 “</a:t>
            </a:r>
            <a:r>
              <a:rPr lang="en-US" sz="2400" kern="0" dirty="0">
                <a:effectLst/>
                <a:latin typeface="Times New Roman" panose="02020603050405020304" pitchFamily="18" charset="0"/>
                <a:ea typeface="Times New Roman" panose="02020603050405020304" pitchFamily="18" charset="0"/>
              </a:rPr>
              <a:t>Peter said to them. ‘Repent, and each of you be baptized in the name of Jesus Christ for the forgiveness of your sins; and you will </a:t>
            </a:r>
            <a:r>
              <a:rPr lang="en-US" sz="2400" i="1" u="sng" kern="0" dirty="0">
                <a:effectLst/>
                <a:latin typeface="Tempus Sans ITC" panose="04020404030D07020202" pitchFamily="82" charset="0"/>
                <a:ea typeface="Times New Roman" panose="02020603050405020304" pitchFamily="18" charset="0"/>
              </a:rPr>
              <a:t>receive the gift of the Holy Spirit</a:t>
            </a:r>
            <a:r>
              <a:rPr lang="en-US" sz="2400" kern="0" dirty="0">
                <a:effectLst/>
                <a:latin typeface="Times New Roman" panose="02020603050405020304" pitchFamily="18" charset="0"/>
                <a:ea typeface="Times New Roman" panose="02020603050405020304" pitchFamily="18" charset="0"/>
              </a:rPr>
              <a:t>.”  </a:t>
            </a:r>
            <a:r>
              <a:rPr lang="en-US" sz="2400" b="1" kern="0" dirty="0">
                <a:effectLst/>
                <a:latin typeface="Times New Roman" panose="02020603050405020304" pitchFamily="18" charset="0"/>
                <a:ea typeface="Times New Roman" panose="02020603050405020304" pitchFamily="18" charset="0"/>
              </a:rPr>
              <a:t>Acts 15:28 “</a:t>
            </a:r>
            <a:r>
              <a:rPr lang="en-US" sz="2400" kern="0" dirty="0">
                <a:effectLst/>
                <a:latin typeface="Times New Roman" panose="02020603050405020304" pitchFamily="18" charset="0"/>
                <a:ea typeface="Times New Roman" panose="02020603050405020304" pitchFamily="18" charset="0"/>
              </a:rPr>
              <a:t>For it </a:t>
            </a:r>
            <a:r>
              <a:rPr lang="en-US" sz="2400" i="1" u="sng" kern="0" dirty="0">
                <a:effectLst/>
                <a:latin typeface="Tempus Sans ITC" panose="04020404030D07020202" pitchFamily="82" charset="0"/>
                <a:ea typeface="Times New Roman" panose="02020603050405020304" pitchFamily="18" charset="0"/>
              </a:rPr>
              <a:t>seemed good to the Holy Spirit </a:t>
            </a:r>
            <a:r>
              <a:rPr lang="en-US" sz="2400" kern="0" dirty="0">
                <a:effectLst/>
                <a:latin typeface="Times New Roman" panose="02020603050405020304" pitchFamily="18" charset="0"/>
                <a:ea typeface="Times New Roman" panose="02020603050405020304" pitchFamily="18" charset="0"/>
              </a:rPr>
              <a:t>and to us to lay upon you no greater burden than these essentials.” . . . </a:t>
            </a:r>
            <a:endParaRPr lang="en-US" sz="2400" kern="100" dirty="0">
              <a:effectLst/>
              <a:latin typeface="Aptos" panose="020B0004020202020204" pitchFamily="34"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20294615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indent="0">
              <a:lnSpc>
                <a:spcPct val="107000"/>
              </a:lnSpc>
              <a:spcBef>
                <a:spcPts val="0"/>
              </a:spcBef>
              <a:spcAft>
                <a:spcPts val="600"/>
              </a:spcAft>
              <a:buNone/>
            </a:pPr>
            <a:endParaRPr lang="en-US" sz="2000" b="1" dirty="0">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Bef>
                <a:spcPts val="0"/>
              </a:spcBef>
              <a:spcAft>
                <a:spcPts val="600"/>
              </a:spcAft>
              <a:buNone/>
            </a:pPr>
            <a:r>
              <a:rPr lang="en-US" kern="0" dirty="0">
                <a:effectLst/>
                <a:latin typeface="Times New Roman" panose="02020603050405020304" pitchFamily="18" charset="0"/>
                <a:ea typeface="Times New Roman" panose="02020603050405020304" pitchFamily="18" charset="0"/>
              </a:rPr>
              <a:t>And finally,    </a:t>
            </a:r>
            <a:r>
              <a:rPr lang="en-US" b="1" kern="0" dirty="0">
                <a:effectLst/>
                <a:latin typeface="Times New Roman" panose="02020603050405020304" pitchFamily="18" charset="0"/>
                <a:ea typeface="Times New Roman" panose="02020603050405020304" pitchFamily="18" charset="0"/>
              </a:rPr>
              <a:t>John 7:38,39 “</a:t>
            </a:r>
            <a:r>
              <a:rPr lang="en-US" kern="0" dirty="0">
                <a:effectLst/>
                <a:latin typeface="Times New Roman" panose="02020603050405020304" pitchFamily="18" charset="0"/>
                <a:ea typeface="Times New Roman" panose="02020603050405020304" pitchFamily="18" charset="0"/>
              </a:rPr>
              <a:t>He who believes in Me, as the Scripture said, ‘From his innermost being will flow rivers of living water. But this He spoke of the Spirit, </a:t>
            </a:r>
            <a:r>
              <a:rPr lang="en-US" i="1" u="sng" kern="0" dirty="0">
                <a:effectLst/>
                <a:latin typeface="Tempus Sans ITC" panose="04020404030D07020202" pitchFamily="82" charset="0"/>
                <a:ea typeface="Times New Roman" panose="02020603050405020304" pitchFamily="18" charset="0"/>
              </a:rPr>
              <a:t>whom those  who believed in Him were to receive</a:t>
            </a:r>
            <a:r>
              <a:rPr lang="en-US" kern="0" dirty="0">
                <a:effectLst/>
                <a:latin typeface="Times New Roman" panose="02020603050405020304" pitchFamily="18" charset="0"/>
                <a:ea typeface="Times New Roman" panose="02020603050405020304" pitchFamily="18" charset="0"/>
              </a:rPr>
              <a:t>; for the Spirit was not yet given, because Jesus was not yet glorified.’” </a:t>
            </a:r>
          </a:p>
          <a:p>
            <a:pPr marL="0" indent="0">
              <a:lnSpc>
                <a:spcPct val="107000"/>
              </a:lnSpc>
              <a:spcBef>
                <a:spcPts val="0"/>
              </a:spcBef>
              <a:spcAft>
                <a:spcPts val="600"/>
              </a:spcAft>
              <a:buNone/>
            </a:pPr>
            <a:endParaRPr lang="en-US" b="1" kern="0" dirty="0">
              <a:latin typeface="Times New Roman" panose="02020603050405020304" pitchFamily="18" charset="0"/>
              <a:ea typeface="Calibri" panose="020F0502020204030204" pitchFamily="34" charset="0"/>
              <a:cs typeface="Times New Roman" panose="02020603050405020304" pitchFamily="18" charset="0"/>
            </a:endParaRPr>
          </a:p>
          <a:p>
            <a:pPr marL="0" indent="0">
              <a:lnSpc>
                <a:spcPct val="107000"/>
              </a:lnSpc>
              <a:spcBef>
                <a:spcPts val="0"/>
              </a:spcBef>
              <a:spcAft>
                <a:spcPts val="600"/>
              </a:spcAft>
              <a:buNone/>
            </a:pPr>
            <a:endParaRPr lang="en-US" b="1" kern="0" dirty="0">
              <a:latin typeface="Times New Roman" panose="02020603050405020304" pitchFamily="18" charset="0"/>
              <a:ea typeface="Calibri" panose="020F0502020204030204" pitchFamily="34" charset="0"/>
              <a:cs typeface="Times New Roman" panose="02020603050405020304" pitchFamily="18" charset="0"/>
            </a:endParaRPr>
          </a:p>
          <a:p>
            <a:pPr marL="0" indent="0">
              <a:lnSpc>
                <a:spcPct val="107000"/>
              </a:lnSpc>
              <a:spcBef>
                <a:spcPts val="0"/>
              </a:spcBef>
              <a:spcAft>
                <a:spcPts val="600"/>
              </a:spcAft>
              <a:buNone/>
            </a:pPr>
            <a:r>
              <a:rPr lang="en-US" b="1" kern="0" dirty="0">
                <a:effectLst/>
                <a:latin typeface="Times New Roman" panose="02020603050405020304" pitchFamily="18" charset="0"/>
                <a:ea typeface="Times New Roman" panose="02020603050405020304" pitchFamily="18" charset="0"/>
                <a:cs typeface="Times New Roman" panose="02020603050405020304" pitchFamily="18" charset="0"/>
              </a:rPr>
              <a:t>What Are the Roles of the Holy Spirit? </a:t>
            </a:r>
            <a:endParaRPr lang="en-US" kern="100" dirty="0">
              <a:effectLst/>
              <a:latin typeface="Aptos" panose="020B0004020202020204" pitchFamily="34"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24384536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marR="0">
              <a:lnSpc>
                <a:spcPct val="115000"/>
              </a:lnSpc>
              <a:spcAft>
                <a:spcPts val="800"/>
              </a:spcAft>
              <a:buNone/>
            </a:pPr>
            <a:r>
              <a:rPr lang="en-US" sz="2400" b="1" kern="0" dirty="0">
                <a:effectLst/>
                <a:latin typeface="Times New Roman" panose="02020603050405020304" pitchFamily="18" charset="0"/>
                <a:ea typeface="Times New Roman" panose="02020603050405020304" pitchFamily="18" charset="0"/>
                <a:cs typeface="Times New Roman" panose="02020603050405020304" pitchFamily="18" charset="0"/>
              </a:rPr>
              <a:t>1. He is the Creative agent behind the world’s creation.   </a:t>
            </a:r>
            <a:endParaRPr lang="en-US" sz="2400" kern="100" dirty="0">
              <a:effectLst/>
              <a:latin typeface="Aptos" panose="020B0004020202020204" pitchFamily="34" charset="0"/>
              <a:ea typeface="Aptos" panose="020B0004020202020204" pitchFamily="34" charset="0"/>
              <a:cs typeface="Times New Roman" panose="02020603050405020304" pitchFamily="18" charset="0"/>
            </a:endParaRPr>
          </a:p>
          <a:p>
            <a:pPr>
              <a:buNone/>
            </a:pPr>
            <a:r>
              <a:rPr lang="en-US" sz="2400" b="1" kern="0" dirty="0">
                <a:effectLst/>
                <a:latin typeface="Times New Roman" panose="02020603050405020304" pitchFamily="18" charset="0"/>
                <a:ea typeface="Times New Roman" panose="02020603050405020304" pitchFamily="18" charset="0"/>
              </a:rPr>
              <a:t>Genesis 1:2 “</a:t>
            </a:r>
            <a:r>
              <a:rPr lang="en-US" sz="2400" kern="0" dirty="0">
                <a:effectLst/>
                <a:latin typeface="Times New Roman" panose="02020603050405020304" pitchFamily="18" charset="0"/>
                <a:ea typeface="Times New Roman" panose="02020603050405020304" pitchFamily="18" charset="0"/>
              </a:rPr>
              <a:t>The earth was formless and void, and darkness was over the surface of the deep, and the Spirit of God was moving over the surface of the waters.</a:t>
            </a:r>
            <a:r>
              <a:rPr lang="en-US" sz="2400" b="1" kern="0" dirty="0">
                <a:effectLst/>
                <a:latin typeface="Times New Roman" panose="02020603050405020304" pitchFamily="18" charset="0"/>
                <a:ea typeface="Times New Roman" panose="02020603050405020304" pitchFamily="18" charset="0"/>
              </a:rPr>
              <a:t>”  </a:t>
            </a:r>
            <a:r>
              <a:rPr lang="en-US" sz="2400" kern="0" dirty="0">
                <a:effectLst/>
                <a:latin typeface="Times New Roman" panose="02020603050405020304" pitchFamily="18" charset="0"/>
                <a:ea typeface="Times New Roman" panose="02020603050405020304" pitchFamily="18" charset="0"/>
              </a:rPr>
              <a:t>    </a:t>
            </a:r>
          </a:p>
          <a:p>
            <a:pPr>
              <a:buNone/>
            </a:pPr>
            <a:r>
              <a:rPr lang="en-US" sz="2400" b="1" kern="0" dirty="0">
                <a:effectLst/>
                <a:latin typeface="Times New Roman" panose="02020603050405020304" pitchFamily="18" charset="0"/>
                <a:ea typeface="Times New Roman" panose="02020603050405020304" pitchFamily="18" charset="0"/>
              </a:rPr>
              <a:t>Genesis 2:7 “</a:t>
            </a:r>
            <a:r>
              <a:rPr lang="en-US" sz="2400" kern="0" dirty="0">
                <a:effectLst/>
                <a:latin typeface="Times New Roman" panose="02020603050405020304" pitchFamily="18" charset="0"/>
                <a:ea typeface="Times New Roman" panose="02020603050405020304" pitchFamily="18" charset="0"/>
              </a:rPr>
              <a:t>Then the Lord God formed man of dust from the ground and breathed into his nostrils the breath of life; and man became a living being.”  </a:t>
            </a:r>
          </a:p>
          <a:p>
            <a:pPr>
              <a:buNone/>
            </a:pPr>
            <a:r>
              <a:rPr lang="en-US" sz="2400" b="1" kern="0" dirty="0">
                <a:effectLst/>
                <a:latin typeface="Times New Roman" panose="02020603050405020304" pitchFamily="18" charset="0"/>
                <a:ea typeface="Times New Roman" panose="02020603050405020304" pitchFamily="18" charset="0"/>
              </a:rPr>
              <a:t>Job 33:4 “</a:t>
            </a:r>
            <a:r>
              <a:rPr lang="en-US" sz="2400" kern="0" dirty="0">
                <a:effectLst/>
                <a:latin typeface="Times New Roman" panose="02020603050405020304" pitchFamily="18" charset="0"/>
                <a:ea typeface="Times New Roman" panose="02020603050405020304" pitchFamily="18" charset="0"/>
              </a:rPr>
              <a:t>The Spirit of God has made me, and the breath of the Almighty gives me life.” </a:t>
            </a:r>
          </a:p>
          <a:p>
            <a:pPr>
              <a:buNone/>
            </a:pPr>
            <a:r>
              <a:rPr lang="en-US" sz="2400" b="1" kern="0" dirty="0">
                <a:effectLst/>
                <a:latin typeface="Times New Roman" panose="02020603050405020304" pitchFamily="18" charset="0"/>
                <a:ea typeface="Times New Roman" panose="02020603050405020304" pitchFamily="18" charset="0"/>
              </a:rPr>
              <a:t>Luke 1:35 </a:t>
            </a:r>
            <a:r>
              <a:rPr lang="en-US" sz="2400" dirty="0">
                <a:effectLst/>
                <a:latin typeface="Times New Roman" panose="02020603050405020304" pitchFamily="18" charset="0"/>
                <a:ea typeface="Aptos" panose="020B0004020202020204" pitchFamily="34" charset="0"/>
              </a:rPr>
              <a:t>“And the angel answered and said to [Mary], ‘The Holy Spirit will come upon you, and the power of the Highest will overshadow you’” </a:t>
            </a:r>
          </a:p>
          <a:p>
            <a:pPr>
              <a:buNone/>
            </a:pPr>
            <a:endParaRPr lang="en-US" sz="2400" b="1" dirty="0">
              <a:latin typeface="Times New Roman" panose="02020603050405020304" pitchFamily="18" charset="0"/>
              <a:ea typeface="Calibri" panose="020F0502020204030204" pitchFamily="34" charset="0"/>
              <a:cs typeface="Times New Roman" panose="02020603050405020304" pitchFamily="18" charset="0"/>
            </a:endParaRPr>
          </a:p>
          <a:p>
            <a:pPr>
              <a:buNone/>
            </a:pPr>
            <a:r>
              <a:rPr lang="en-US" sz="2400" dirty="0">
                <a:solidFill>
                  <a:srgbClr val="000000"/>
                </a:solidFill>
                <a:effectLst/>
                <a:latin typeface="Times New Roman" panose="02020603050405020304" pitchFamily="18" charset="0"/>
                <a:ea typeface="Aptos" panose="020B0004020202020204" pitchFamily="34" charset="0"/>
              </a:rPr>
              <a:t>The Holy Spirit represents or brings about what is God’s will. </a:t>
            </a:r>
            <a:endParaRPr lang="en-US" sz="24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3901021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marR="0">
              <a:lnSpc>
                <a:spcPct val="115000"/>
              </a:lnSpc>
              <a:spcAft>
                <a:spcPts val="800"/>
              </a:spcAft>
              <a:buNone/>
              <a:tabLst>
                <a:tab pos="2343150" algn="l"/>
              </a:tabLst>
            </a:pPr>
            <a:endParaRPr lang="en-US" sz="2200" b="1" kern="100" dirty="0">
              <a:effectLst/>
              <a:latin typeface="Times New Roman" panose="02020603050405020304" pitchFamily="18" charset="0"/>
              <a:ea typeface="Aptos" panose="020B0004020202020204" pitchFamily="34" charset="0"/>
              <a:cs typeface="Times New Roman" panose="02020603050405020304" pitchFamily="18" charset="0"/>
            </a:endParaRPr>
          </a:p>
          <a:p>
            <a:pPr marL="0" marR="0">
              <a:lnSpc>
                <a:spcPct val="115000"/>
              </a:lnSpc>
              <a:spcAft>
                <a:spcPts val="800"/>
              </a:spcAft>
              <a:buNone/>
              <a:tabLst>
                <a:tab pos="2343150" algn="l"/>
              </a:tabLst>
            </a:pPr>
            <a:r>
              <a:rPr lang="en-US" sz="2200" b="1" kern="100" dirty="0">
                <a:effectLst/>
                <a:latin typeface="Times New Roman" panose="02020603050405020304" pitchFamily="18" charset="0"/>
                <a:ea typeface="Aptos" panose="020B0004020202020204" pitchFamily="34" charset="0"/>
                <a:cs typeface="Times New Roman" panose="02020603050405020304" pitchFamily="18" charset="0"/>
              </a:rPr>
              <a:t>[ John 1:1-3 “</a:t>
            </a:r>
            <a:r>
              <a:rPr lang="en-US" sz="2200" kern="100" dirty="0">
                <a:effectLst/>
                <a:latin typeface="Times New Roman" panose="02020603050405020304" pitchFamily="18" charset="0"/>
                <a:ea typeface="Aptos" panose="020B0004020202020204" pitchFamily="34" charset="0"/>
                <a:cs typeface="Times New Roman" panose="02020603050405020304" pitchFamily="18" charset="0"/>
              </a:rPr>
              <a:t>In the beginning was the Word, and the Word was with God, and the Word was God. He was in the beginning with God. All things came into being through Him, and apart from Him nothing came into being that has come into being.”</a:t>
            </a:r>
            <a:r>
              <a:rPr lang="en-US" sz="2200" kern="100" dirty="0">
                <a:solidFill>
                  <a:srgbClr val="00B050"/>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200" kern="100" dirty="0">
                <a:effectLst/>
                <a:latin typeface="Times New Roman" panose="02020603050405020304" pitchFamily="18" charset="0"/>
                <a:ea typeface="Aptos" panose="020B0004020202020204" pitchFamily="34" charset="0"/>
                <a:cs typeface="Times New Roman" panose="02020603050405020304" pitchFamily="18" charset="0"/>
              </a:rPr>
              <a:t>]    </a:t>
            </a:r>
            <a:endParaRPr lang="en-US" sz="2200" kern="100" dirty="0">
              <a:effectLst/>
              <a:latin typeface="Aptos" panose="020B0004020202020204" pitchFamily="34"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13186432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marR="0" algn="ctr">
              <a:lnSpc>
                <a:spcPct val="115000"/>
              </a:lnSpc>
              <a:spcAft>
                <a:spcPts val="800"/>
              </a:spcAft>
              <a:buNone/>
            </a:pPr>
            <a:r>
              <a:rPr lang="en-US" sz="2400" b="1" kern="0" dirty="0">
                <a:effectLst/>
                <a:latin typeface="Times New Roman" panose="02020603050405020304" pitchFamily="18" charset="0"/>
                <a:ea typeface="Times New Roman" panose="02020603050405020304" pitchFamily="18" charset="0"/>
                <a:cs typeface="Times New Roman" panose="02020603050405020304" pitchFamily="18" charset="0"/>
              </a:rPr>
              <a:t>2. The Holy Spirit brings unity between man and God   </a:t>
            </a:r>
            <a:r>
              <a:rPr lang="en-US" sz="2400" b="1" kern="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and</a:t>
            </a:r>
            <a:r>
              <a:rPr lang="en-US" sz="2400" b="1" kern="0" dirty="0">
                <a:effectLst/>
                <a:latin typeface="Times New Roman" panose="02020603050405020304" pitchFamily="18" charset="0"/>
                <a:ea typeface="Times New Roman" panose="02020603050405020304" pitchFamily="18" charset="0"/>
                <a:cs typeface="Times New Roman" panose="02020603050405020304" pitchFamily="18" charset="0"/>
              </a:rPr>
              <a:t> within the Family. </a:t>
            </a:r>
            <a:endParaRPr lang="en-US" sz="2400" kern="100" dirty="0">
              <a:effectLst/>
              <a:latin typeface="Aptos" panose="020B0004020202020204" pitchFamily="34" charset="0"/>
              <a:ea typeface="Aptos" panose="020B0004020202020204" pitchFamily="34" charset="0"/>
              <a:cs typeface="Times New Roman" panose="02020603050405020304" pitchFamily="18" charset="0"/>
            </a:endParaRPr>
          </a:p>
          <a:p>
            <a:pPr>
              <a:buNone/>
            </a:pPr>
            <a:r>
              <a:rPr lang="en-US" sz="2400" b="1" kern="0" dirty="0">
                <a:effectLst/>
                <a:latin typeface="Times New Roman" panose="02020603050405020304" pitchFamily="18" charset="0"/>
                <a:ea typeface="Times New Roman" panose="02020603050405020304" pitchFamily="18" charset="0"/>
              </a:rPr>
              <a:t>Rom 8:26,27 “</a:t>
            </a:r>
            <a:r>
              <a:rPr lang="en-US" sz="2400" kern="0" dirty="0">
                <a:effectLst/>
                <a:latin typeface="Times New Roman" panose="02020603050405020304" pitchFamily="18" charset="0"/>
                <a:ea typeface="Times New Roman" panose="02020603050405020304" pitchFamily="18" charset="0"/>
              </a:rPr>
              <a:t>In the same way the Spirit also helps our weakness; for we do not know how to pray as we should, but the Spirit Himself intercedes for us with groanings too deep for words; and He who searches the hearts knows what the mind of the Spirit is, because He intercedes for the saints according to the will of God.”</a:t>
            </a:r>
            <a:r>
              <a:rPr lang="en-US" sz="2400" dirty="0">
                <a:effectLst/>
                <a:latin typeface="Times New Roman" panose="02020603050405020304" pitchFamily="18" charset="0"/>
                <a:ea typeface="Aptos" panose="020B0004020202020204" pitchFamily="34" charset="0"/>
              </a:rPr>
              <a:t>    </a:t>
            </a:r>
            <a:r>
              <a:rPr lang="en-US" sz="2400" b="1" kern="0" dirty="0">
                <a:effectLst/>
                <a:latin typeface="Times New Roman" panose="02020603050405020304" pitchFamily="18" charset="0"/>
                <a:ea typeface="Times New Roman" panose="02020603050405020304" pitchFamily="18" charset="0"/>
              </a:rPr>
              <a:t>2 Cor 13:14 “</a:t>
            </a:r>
            <a:r>
              <a:rPr lang="en-US" sz="2400" dirty="0">
                <a:effectLst/>
                <a:latin typeface="Times New Roman" panose="02020603050405020304" pitchFamily="18" charset="0"/>
                <a:ea typeface="Aptos" panose="020B0004020202020204" pitchFamily="34" charset="0"/>
              </a:rPr>
              <a:t>The grace of the Lord Jesus Christ and the love of God and </a:t>
            </a:r>
            <a:r>
              <a:rPr lang="en-US" sz="2400" b="1" dirty="0">
                <a:effectLst/>
                <a:latin typeface="Times New Roman" panose="02020603050405020304" pitchFamily="18" charset="0"/>
                <a:ea typeface="Aptos" panose="020B0004020202020204" pitchFamily="34" charset="0"/>
              </a:rPr>
              <a:t>the fellowship of the Holy Spirit</a:t>
            </a:r>
            <a:r>
              <a:rPr lang="en-US" sz="2400" dirty="0">
                <a:effectLst/>
                <a:latin typeface="Times New Roman" panose="02020603050405020304" pitchFamily="18" charset="0"/>
                <a:ea typeface="Aptos" panose="020B0004020202020204" pitchFamily="34" charset="0"/>
              </a:rPr>
              <a:t> </a:t>
            </a:r>
            <a:r>
              <a:rPr lang="en-US" sz="2400" dirty="0">
                <a:solidFill>
                  <a:srgbClr val="FF0000"/>
                </a:solidFill>
                <a:effectLst/>
                <a:latin typeface="Times New Roman" panose="02020603050405020304" pitchFamily="18" charset="0"/>
                <a:ea typeface="Aptos" panose="020B0004020202020204" pitchFamily="34" charset="0"/>
              </a:rPr>
              <a:t>be with you all</a:t>
            </a:r>
            <a:r>
              <a:rPr lang="en-US" sz="2400" dirty="0">
                <a:effectLst/>
                <a:latin typeface="Times New Roman" panose="02020603050405020304" pitchFamily="18" charset="0"/>
                <a:ea typeface="Aptos" panose="020B0004020202020204" pitchFamily="34" charset="0"/>
              </a:rPr>
              <a:t>” </a:t>
            </a:r>
            <a:r>
              <a:rPr lang="en-US" sz="2400" b="1" dirty="0">
                <a:effectLst/>
                <a:latin typeface="Times New Roman" panose="02020603050405020304" pitchFamily="18" charset="0"/>
                <a:ea typeface="Aptos" panose="020B0004020202020204" pitchFamily="34" charset="0"/>
              </a:rPr>
              <a:t>   1 Cor 2:10</a:t>
            </a:r>
            <a:r>
              <a:rPr lang="en-US" sz="2400" dirty="0">
                <a:effectLst/>
                <a:latin typeface="Times New Roman" panose="02020603050405020304" pitchFamily="18" charset="0"/>
                <a:ea typeface="Aptos" panose="020B0004020202020204" pitchFamily="34" charset="0"/>
              </a:rPr>
              <a:t> “for to us God revealed  (</a:t>
            </a:r>
            <a:r>
              <a:rPr lang="en-US" sz="2400" i="1" dirty="0">
                <a:effectLst/>
                <a:latin typeface="Times New Roman" panose="02020603050405020304" pitchFamily="18" charset="0"/>
                <a:ea typeface="Aptos" panose="020B0004020202020204" pitchFamily="34" charset="0"/>
              </a:rPr>
              <a:t>the wisdom of </a:t>
            </a:r>
            <a:r>
              <a:rPr lang="en-US" sz="2400" dirty="0">
                <a:effectLst/>
                <a:latin typeface="Times New Roman" panose="02020603050405020304" pitchFamily="18" charset="0"/>
                <a:ea typeface="Aptos" panose="020B0004020202020204" pitchFamily="34" charset="0"/>
              </a:rPr>
              <a:t>God)  through the Spirit; for the Spirit searches all things, even the depths of God.” . . .  </a:t>
            </a:r>
            <a:endParaRPr lang="en-US" sz="24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3289502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indent="0">
              <a:lnSpc>
                <a:spcPct val="107000"/>
              </a:lnSpc>
              <a:spcBef>
                <a:spcPts val="0"/>
              </a:spcBef>
              <a:spcAft>
                <a:spcPts val="600"/>
              </a:spcAft>
              <a:buNone/>
            </a:pPr>
            <a:r>
              <a:rPr lang="en-US" sz="2400" b="1" kern="100" dirty="0">
                <a:effectLst/>
                <a:latin typeface="Times New Roman" panose="02020603050405020304" pitchFamily="18" charset="0"/>
                <a:ea typeface="Aptos" panose="020B0004020202020204" pitchFamily="34" charset="0"/>
                <a:cs typeface="Times New Roman" panose="02020603050405020304" pitchFamily="18" charset="0"/>
              </a:rPr>
              <a:t>Eph 4:3 “</a:t>
            </a:r>
            <a:r>
              <a:rPr lang="en-US" sz="2400" kern="100" dirty="0">
                <a:effectLst/>
                <a:latin typeface="Times New Roman" panose="02020603050405020304" pitchFamily="18" charset="0"/>
                <a:ea typeface="Aptos" panose="020B0004020202020204" pitchFamily="34" charset="0"/>
                <a:cs typeface="Times New Roman" panose="02020603050405020304" pitchFamily="18" charset="0"/>
              </a:rPr>
              <a:t>being diligent to </a:t>
            </a:r>
            <a:r>
              <a:rPr lang="en-US" sz="2400" b="1" kern="100" dirty="0">
                <a:effectLst/>
                <a:latin typeface="Times New Roman" panose="02020603050405020304" pitchFamily="18" charset="0"/>
                <a:ea typeface="Aptos" panose="020B0004020202020204" pitchFamily="34" charset="0"/>
                <a:cs typeface="Times New Roman" panose="02020603050405020304" pitchFamily="18" charset="0"/>
              </a:rPr>
              <a:t>preserve the unity of the Spirit   </a:t>
            </a:r>
            <a:r>
              <a:rPr lang="en-US" sz="2400" kern="100" dirty="0">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in the bond of peace</a:t>
            </a:r>
            <a:r>
              <a:rPr lang="en-US" sz="2400" kern="100" dirty="0">
                <a:effectLst/>
                <a:latin typeface="Times New Roman" panose="02020603050405020304" pitchFamily="18" charset="0"/>
                <a:ea typeface="Aptos" panose="020B0004020202020204" pitchFamily="34" charset="0"/>
                <a:cs typeface="Times New Roman" panose="02020603050405020304" pitchFamily="18" charset="0"/>
              </a:rPr>
              <a:t>.”   </a:t>
            </a:r>
          </a:p>
          <a:p>
            <a:pPr marL="0" indent="0">
              <a:lnSpc>
                <a:spcPct val="107000"/>
              </a:lnSpc>
              <a:spcBef>
                <a:spcPts val="0"/>
              </a:spcBef>
              <a:spcAft>
                <a:spcPts val="600"/>
              </a:spcAft>
              <a:buNone/>
            </a:pPr>
            <a:r>
              <a:rPr lang="en-US" sz="2200" b="1" kern="100" dirty="0">
                <a:effectLst/>
                <a:latin typeface="Times New Roman" panose="02020603050405020304" pitchFamily="18" charset="0"/>
                <a:ea typeface="Aptos" panose="020B0004020202020204" pitchFamily="34" charset="0"/>
                <a:cs typeface="Times New Roman" panose="02020603050405020304" pitchFamily="18" charset="0"/>
              </a:rPr>
              <a:t>1 Cor 12:13 “</a:t>
            </a:r>
            <a:r>
              <a:rPr lang="en-US" sz="2200" kern="100" dirty="0">
                <a:effectLst/>
                <a:latin typeface="Times New Roman" panose="02020603050405020304" pitchFamily="18" charset="0"/>
                <a:ea typeface="Aptos" panose="020B0004020202020204" pitchFamily="34" charset="0"/>
                <a:cs typeface="Times New Roman" panose="02020603050405020304" pitchFamily="18" charset="0"/>
              </a:rPr>
              <a:t>For by one Spirit we were all baptized into one body”.    </a:t>
            </a:r>
          </a:p>
          <a:p>
            <a:pPr marL="0" indent="0">
              <a:lnSpc>
                <a:spcPct val="107000"/>
              </a:lnSpc>
              <a:spcBef>
                <a:spcPts val="0"/>
              </a:spcBef>
              <a:spcAft>
                <a:spcPts val="600"/>
              </a:spcAft>
              <a:buNone/>
            </a:pPr>
            <a:r>
              <a:rPr lang="en-US" sz="2400" b="1" kern="100" dirty="0">
                <a:effectLst/>
                <a:latin typeface="Times New Roman" panose="02020603050405020304" pitchFamily="18" charset="0"/>
                <a:ea typeface="Aptos" panose="020B0004020202020204" pitchFamily="34" charset="0"/>
                <a:cs typeface="Times New Roman" panose="02020603050405020304" pitchFamily="18" charset="0"/>
              </a:rPr>
              <a:t>Phil 2:1,2 “</a:t>
            </a:r>
            <a:r>
              <a:rPr lang="en-US" sz="2400" kern="100" dirty="0">
                <a:effectLst/>
                <a:latin typeface="Times New Roman" panose="02020603050405020304" pitchFamily="18" charset="0"/>
                <a:ea typeface="Aptos" panose="020B0004020202020204" pitchFamily="34" charset="0"/>
                <a:cs typeface="Times New Roman" panose="02020603050405020304" pitchFamily="18" charset="0"/>
              </a:rPr>
              <a:t>If therefore there is any encouragement in Christ, if there is any consolation of love, if there is </a:t>
            </a:r>
            <a:r>
              <a:rPr lang="en-US" sz="2400" b="1" kern="100" dirty="0">
                <a:effectLst/>
                <a:latin typeface="Times New Roman" panose="02020603050405020304" pitchFamily="18" charset="0"/>
                <a:ea typeface="Aptos" panose="020B0004020202020204" pitchFamily="34" charset="0"/>
                <a:cs typeface="Times New Roman" panose="02020603050405020304" pitchFamily="18" charset="0"/>
              </a:rPr>
              <a:t>any fellowship of the Spirit</a:t>
            </a:r>
            <a:r>
              <a:rPr lang="en-US" sz="2400" kern="100" dirty="0">
                <a:effectLst/>
                <a:latin typeface="Times New Roman" panose="02020603050405020304" pitchFamily="18" charset="0"/>
                <a:ea typeface="Aptos" panose="020B0004020202020204" pitchFamily="34" charset="0"/>
                <a:cs typeface="Times New Roman" panose="02020603050405020304" pitchFamily="18" charset="0"/>
              </a:rPr>
              <a:t>…make my joy complete by being of the same mind, maintaining the same love, united in spirit, intent on one purpose”   </a:t>
            </a:r>
          </a:p>
          <a:p>
            <a:pPr marL="0" indent="0">
              <a:lnSpc>
                <a:spcPct val="107000"/>
              </a:lnSpc>
              <a:spcBef>
                <a:spcPts val="0"/>
              </a:spcBef>
              <a:spcAft>
                <a:spcPts val="600"/>
              </a:spcAft>
              <a:buNone/>
            </a:pPr>
            <a:r>
              <a:rPr lang="en-US" sz="2400" b="1" kern="100" dirty="0">
                <a:effectLst/>
                <a:latin typeface="Times New Roman" panose="02020603050405020304" pitchFamily="18" charset="0"/>
                <a:ea typeface="Aptos" panose="020B0004020202020204" pitchFamily="34" charset="0"/>
                <a:cs typeface="Times New Roman" panose="02020603050405020304" pitchFamily="18" charset="0"/>
              </a:rPr>
              <a:t>1 Cor 12:7 “</a:t>
            </a:r>
            <a:r>
              <a:rPr lang="en-US" sz="2400" kern="100" dirty="0">
                <a:effectLst/>
                <a:latin typeface="Times New Roman" panose="02020603050405020304" pitchFamily="18" charset="0"/>
                <a:ea typeface="Aptos" panose="020B0004020202020204" pitchFamily="34" charset="0"/>
                <a:cs typeface="Times New Roman" panose="02020603050405020304" pitchFamily="18" charset="0"/>
              </a:rPr>
              <a:t>But to each one is given the manifestation of the Spirit </a:t>
            </a:r>
            <a:r>
              <a:rPr lang="en-US" sz="2400" b="1" kern="100" dirty="0">
                <a:effectLst/>
                <a:latin typeface="Times New Roman" panose="02020603050405020304" pitchFamily="18" charset="0"/>
                <a:ea typeface="Aptos" panose="020B0004020202020204" pitchFamily="34" charset="0"/>
                <a:cs typeface="Times New Roman" panose="02020603050405020304" pitchFamily="18" charset="0"/>
              </a:rPr>
              <a:t>for the common good.”     . . . </a:t>
            </a:r>
            <a:endParaRPr lang="en-US" sz="2400" kern="100" dirty="0">
              <a:effectLst/>
              <a:latin typeface="Aptos" panose="020B0004020202020204" pitchFamily="34" charset="0"/>
              <a:ea typeface="Aptos" panose="020B0004020202020204" pitchFamily="34" charset="0"/>
              <a:cs typeface="Times New Roman" panose="02020603050405020304" pitchFamily="18" charset="0"/>
            </a:endParaRPr>
          </a:p>
          <a:p>
            <a:pPr marL="0" indent="0">
              <a:lnSpc>
                <a:spcPct val="107000"/>
              </a:lnSpc>
              <a:spcBef>
                <a:spcPts val="0"/>
              </a:spcBef>
              <a:spcAft>
                <a:spcPts val="600"/>
              </a:spcAft>
              <a:buNone/>
            </a:pPr>
            <a:endParaRPr lang="en-US" sz="24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535498520"/>
      </p:ext>
    </p:extLst>
  </p:cSld>
  <p:clrMapOvr>
    <a:masterClrMapping/>
  </p:clrMapOvr>
</p:sld>
</file>

<file path=ppt/theme/theme1.xml><?xml version="1.0" encoding="utf-8"?>
<a:theme xmlns:a="http://schemas.openxmlformats.org/drawingml/2006/main" name="Office 2013 - 2022 Theme">
  <a:themeElements>
    <a:clrScheme name="Office 2013 - 2022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2013 - 2022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2013 - 2022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2013 - 2022 Theme</Template>
  <TotalTime>400</TotalTime>
  <Words>1677</Words>
  <Application>Microsoft Office PowerPoint</Application>
  <PresentationFormat>On-screen Show (4:3)</PresentationFormat>
  <Paragraphs>57</Paragraphs>
  <Slides>16</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16</vt:i4>
      </vt:variant>
    </vt:vector>
  </HeadingPairs>
  <TitlesOfParts>
    <vt:vector size="24" baseType="lpstr">
      <vt:lpstr>Aptos</vt:lpstr>
      <vt:lpstr>Aptos Display</vt:lpstr>
      <vt:lpstr>Arial</vt:lpstr>
      <vt:lpstr>Calibri</vt:lpstr>
      <vt:lpstr>Calibri Light</vt:lpstr>
      <vt:lpstr>Tempus Sans ITC</vt:lpstr>
      <vt:lpstr>Times New Roman</vt:lpstr>
      <vt:lpstr>Office 2013 - 2022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Steve Mann</dc:creator>
  <cp:lastModifiedBy>James Young</cp:lastModifiedBy>
  <cp:revision>52</cp:revision>
  <dcterms:created xsi:type="dcterms:W3CDTF">2019-04-11T15:26:57Z</dcterms:created>
  <dcterms:modified xsi:type="dcterms:W3CDTF">2025-03-25T15:46:42Z</dcterms:modified>
</cp:coreProperties>
</file>