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24" r:id="rId11"/>
    <p:sldId id="329" r:id="rId12"/>
    <p:sldId id="32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10E28F70-0082-4C2A-889A-243D8278D81F}"/>
    <pc:docChg chg="custSel modSld">
      <pc:chgData name="James Young" userId="7f8d7c9cdb576883" providerId="LiveId" clId="{10E28F70-0082-4C2A-889A-243D8278D81F}" dt="2025-04-22T18:49:14.618" v="480" actId="20577"/>
      <pc:docMkLst>
        <pc:docMk/>
      </pc:docMkLst>
      <pc:sldChg chg="modSp mod">
        <pc:chgData name="James Young" userId="7f8d7c9cdb576883" providerId="LiveId" clId="{10E28F70-0082-4C2A-889A-243D8278D81F}" dt="2025-04-22T18:35:28.618" v="0" actId="255"/>
        <pc:sldMkLst>
          <pc:docMk/>
          <pc:sldMk cId="2838560389" sldId="296"/>
        </pc:sldMkLst>
        <pc:spChg chg="mod">
          <ac:chgData name="James Young" userId="7f8d7c9cdb576883" providerId="LiveId" clId="{10E28F70-0082-4C2A-889A-243D8278D81F}" dt="2025-04-22T18:35:28.618" v="0" actId="255"/>
          <ac:spMkLst>
            <pc:docMk/>
            <pc:sldMk cId="2838560389" sldId="296"/>
            <ac:spMk id="3" creationId="{708276BC-A706-40B5-B51D-6AA00A059507}"/>
          </ac:spMkLst>
        </pc:spChg>
      </pc:sldChg>
      <pc:sldChg chg="modSp mod">
        <pc:chgData name="James Young" userId="7f8d7c9cdb576883" providerId="LiveId" clId="{10E28F70-0082-4C2A-889A-243D8278D81F}" dt="2025-04-22T18:42:56.455" v="224" actId="20577"/>
        <pc:sldMkLst>
          <pc:docMk/>
          <pc:sldMk cId="3390102180" sldId="311"/>
        </pc:sldMkLst>
        <pc:spChg chg="mod">
          <ac:chgData name="James Young" userId="7f8d7c9cdb576883" providerId="LiveId" clId="{10E28F70-0082-4C2A-889A-243D8278D81F}" dt="2025-04-22T18:42:56.455" v="224" actId="20577"/>
          <ac:spMkLst>
            <pc:docMk/>
            <pc:sldMk cId="3390102180" sldId="311"/>
            <ac:spMk id="3" creationId="{708276BC-A706-40B5-B51D-6AA00A059507}"/>
          </ac:spMkLst>
        </pc:spChg>
      </pc:sldChg>
      <pc:sldChg chg="modSp mod">
        <pc:chgData name="James Young" userId="7f8d7c9cdb576883" providerId="LiveId" clId="{10E28F70-0082-4C2A-889A-243D8278D81F}" dt="2025-04-22T18:41:16.252" v="188" actId="20577"/>
        <pc:sldMkLst>
          <pc:docMk/>
          <pc:sldMk cId="2438453614" sldId="316"/>
        </pc:sldMkLst>
        <pc:spChg chg="mod">
          <ac:chgData name="James Young" userId="7f8d7c9cdb576883" providerId="LiveId" clId="{10E28F70-0082-4C2A-889A-243D8278D81F}" dt="2025-04-22T18:41:16.252" v="188" actId="20577"/>
          <ac:spMkLst>
            <pc:docMk/>
            <pc:sldMk cId="2438453614" sldId="316"/>
            <ac:spMk id="3" creationId="{708276BC-A706-40B5-B51D-6AA00A059507}"/>
          </ac:spMkLst>
        </pc:spChg>
      </pc:sldChg>
      <pc:sldChg chg="modSp mod">
        <pc:chgData name="James Young" userId="7f8d7c9cdb576883" providerId="LiveId" clId="{10E28F70-0082-4C2A-889A-243D8278D81F}" dt="2025-04-22T18:40:22.662" v="125" actId="20577"/>
        <pc:sldMkLst>
          <pc:docMk/>
          <pc:sldMk cId="2029461572" sldId="317"/>
        </pc:sldMkLst>
        <pc:spChg chg="mod">
          <ac:chgData name="James Young" userId="7f8d7c9cdb576883" providerId="LiveId" clId="{10E28F70-0082-4C2A-889A-243D8278D81F}" dt="2025-04-22T18:40:22.662" v="125" actId="20577"/>
          <ac:spMkLst>
            <pc:docMk/>
            <pc:sldMk cId="2029461572" sldId="317"/>
            <ac:spMk id="3" creationId="{708276BC-A706-40B5-B51D-6AA00A059507}"/>
          </ac:spMkLst>
        </pc:spChg>
      </pc:sldChg>
      <pc:sldChg chg="modSp mod">
        <pc:chgData name="James Young" userId="7f8d7c9cdb576883" providerId="LiveId" clId="{10E28F70-0082-4C2A-889A-243D8278D81F}" dt="2025-04-22T18:39:02.823" v="94" actId="20577"/>
        <pc:sldMkLst>
          <pc:docMk/>
          <pc:sldMk cId="2681046262" sldId="319"/>
        </pc:sldMkLst>
        <pc:spChg chg="mod">
          <ac:chgData name="James Young" userId="7f8d7c9cdb576883" providerId="LiveId" clId="{10E28F70-0082-4C2A-889A-243D8278D81F}" dt="2025-04-22T18:39:02.823" v="94" actId="20577"/>
          <ac:spMkLst>
            <pc:docMk/>
            <pc:sldMk cId="2681046262" sldId="319"/>
            <ac:spMk id="3" creationId="{708276BC-A706-40B5-B51D-6AA00A059507}"/>
          </ac:spMkLst>
        </pc:spChg>
      </pc:sldChg>
      <pc:sldChg chg="modSp mod">
        <pc:chgData name="James Young" userId="7f8d7c9cdb576883" providerId="LiveId" clId="{10E28F70-0082-4C2A-889A-243D8278D81F}" dt="2025-04-22T18:47:36.746" v="398" actId="20577"/>
        <pc:sldMkLst>
          <pc:docMk/>
          <pc:sldMk cId="4031329310" sldId="324"/>
        </pc:sldMkLst>
        <pc:spChg chg="mod">
          <ac:chgData name="James Young" userId="7f8d7c9cdb576883" providerId="LiveId" clId="{10E28F70-0082-4C2A-889A-243D8278D81F}" dt="2025-04-22T18:47:36.746" v="398" actId="20577"/>
          <ac:spMkLst>
            <pc:docMk/>
            <pc:sldMk cId="4031329310" sldId="324"/>
            <ac:spMk id="3" creationId="{708276BC-A706-40B5-B51D-6AA00A059507}"/>
          </ac:spMkLst>
        </pc:spChg>
      </pc:sldChg>
      <pc:sldChg chg="modSp mod">
        <pc:chgData name="James Young" userId="7f8d7c9cdb576883" providerId="LiveId" clId="{10E28F70-0082-4C2A-889A-243D8278D81F}" dt="2025-04-22T18:46:14.222" v="301" actId="20577"/>
        <pc:sldMkLst>
          <pc:docMk/>
          <pc:sldMk cId="2535498520" sldId="325"/>
        </pc:sldMkLst>
        <pc:spChg chg="mod">
          <ac:chgData name="James Young" userId="7f8d7c9cdb576883" providerId="LiveId" clId="{10E28F70-0082-4C2A-889A-243D8278D81F}" dt="2025-04-22T18:46:14.222" v="301" actId="20577"/>
          <ac:spMkLst>
            <pc:docMk/>
            <pc:sldMk cId="2535498520" sldId="325"/>
            <ac:spMk id="3" creationId="{708276BC-A706-40B5-B51D-6AA00A059507}"/>
          </ac:spMkLst>
        </pc:spChg>
      </pc:sldChg>
      <pc:sldChg chg="modSp mod">
        <pc:chgData name="James Young" userId="7f8d7c9cdb576883" providerId="LiveId" clId="{10E28F70-0082-4C2A-889A-243D8278D81F}" dt="2025-04-22T18:45:25.277" v="263" actId="20577"/>
        <pc:sldMkLst>
          <pc:docMk/>
          <pc:sldMk cId="3328950240" sldId="326"/>
        </pc:sldMkLst>
        <pc:spChg chg="mod">
          <ac:chgData name="James Young" userId="7f8d7c9cdb576883" providerId="LiveId" clId="{10E28F70-0082-4C2A-889A-243D8278D81F}" dt="2025-04-22T18:45:25.277" v="263" actId="20577"/>
          <ac:spMkLst>
            <pc:docMk/>
            <pc:sldMk cId="3328950240" sldId="326"/>
            <ac:spMk id="3" creationId="{708276BC-A706-40B5-B51D-6AA00A059507}"/>
          </ac:spMkLst>
        </pc:spChg>
      </pc:sldChg>
      <pc:sldChg chg="modSp mod">
        <pc:chgData name="James Young" userId="7f8d7c9cdb576883" providerId="LiveId" clId="{10E28F70-0082-4C2A-889A-243D8278D81F}" dt="2025-04-22T18:44:00.074" v="238" actId="115"/>
        <pc:sldMkLst>
          <pc:docMk/>
          <pc:sldMk cId="1318643211" sldId="327"/>
        </pc:sldMkLst>
        <pc:spChg chg="mod">
          <ac:chgData name="James Young" userId="7f8d7c9cdb576883" providerId="LiveId" clId="{10E28F70-0082-4C2A-889A-243D8278D81F}" dt="2025-04-22T18:44:00.074" v="238" actId="115"/>
          <ac:spMkLst>
            <pc:docMk/>
            <pc:sldMk cId="1318643211" sldId="327"/>
            <ac:spMk id="3" creationId="{708276BC-A706-40B5-B51D-6AA00A059507}"/>
          </ac:spMkLst>
        </pc:spChg>
      </pc:sldChg>
      <pc:sldChg chg="modSp mod">
        <pc:chgData name="James Young" userId="7f8d7c9cdb576883" providerId="LiveId" clId="{10E28F70-0082-4C2A-889A-243D8278D81F}" dt="2025-04-22T18:49:14.618" v="480" actId="20577"/>
        <pc:sldMkLst>
          <pc:docMk/>
          <pc:sldMk cId="2191726865" sldId="329"/>
        </pc:sldMkLst>
        <pc:spChg chg="mod">
          <ac:chgData name="James Young" userId="7f8d7c9cdb576883" providerId="LiveId" clId="{10E28F70-0082-4C2A-889A-243D8278D81F}" dt="2025-04-22T18:49:14.618" v="480" actId="20577"/>
          <ac:spMkLst>
            <pc:docMk/>
            <pc:sldMk cId="2191726865" sldId="329"/>
            <ac:spMk id="3" creationId="{98EB041A-0B58-4CA8-7071-340C6D77BAF3}"/>
          </ac:spMkLst>
        </pc:spChg>
      </pc:sldChg>
    </pc:docChg>
  </pc:docChgLst>
  <pc:docChgLst>
    <pc:chgData name="James Young" userId="7f8d7c9cdb576883" providerId="LiveId" clId="{9245CF7A-EB30-4BFC-AAA6-47839A83D080}"/>
    <pc:docChg chg="custSel addSld delSld modSld">
      <pc:chgData name="James Young" userId="7f8d7c9cdb576883" providerId="LiveId" clId="{9245CF7A-EB30-4BFC-AAA6-47839A83D080}" dt="2025-03-26T15:50:00.664" v="413" actId="20577"/>
      <pc:docMkLst>
        <pc:docMk/>
      </pc:docMkLst>
      <pc:sldChg chg="modSp mod">
        <pc:chgData name="James Young" userId="7f8d7c9cdb576883" providerId="LiveId" clId="{9245CF7A-EB30-4BFC-AAA6-47839A83D080}" dt="2025-03-26T15:36:53.946" v="8" actId="20577"/>
        <pc:sldMkLst>
          <pc:docMk/>
          <pc:sldMk cId="2838560389" sldId="296"/>
        </pc:sldMkLst>
        <pc:spChg chg="mod">
          <ac:chgData name="James Young" userId="7f8d7c9cdb576883" providerId="LiveId" clId="{9245CF7A-EB30-4BFC-AAA6-47839A83D080}" dt="2025-03-26T15:36:53.946" v="8" actId="20577"/>
          <ac:spMkLst>
            <pc:docMk/>
            <pc:sldMk cId="2838560389" sldId="296"/>
            <ac:spMk id="3" creationId="{708276BC-A706-40B5-B51D-6AA00A059507}"/>
          </ac:spMkLst>
        </pc:spChg>
      </pc:sldChg>
      <pc:sldChg chg="modSp mod">
        <pc:chgData name="James Young" userId="7f8d7c9cdb576883" providerId="LiveId" clId="{9245CF7A-EB30-4BFC-AAA6-47839A83D080}" dt="2025-03-26T15:41:03.773" v="47" actId="20577"/>
        <pc:sldMkLst>
          <pc:docMk/>
          <pc:sldMk cId="3390102180" sldId="311"/>
        </pc:sldMkLst>
        <pc:spChg chg="mod">
          <ac:chgData name="James Young" userId="7f8d7c9cdb576883" providerId="LiveId" clId="{9245CF7A-EB30-4BFC-AAA6-47839A83D080}" dt="2025-03-26T15:41:03.773" v="47" actId="20577"/>
          <ac:spMkLst>
            <pc:docMk/>
            <pc:sldMk cId="3390102180" sldId="311"/>
            <ac:spMk id="3" creationId="{708276BC-A706-40B5-B51D-6AA00A059507}"/>
          </ac:spMkLst>
        </pc:spChg>
      </pc:sldChg>
      <pc:sldChg chg="modSp mod">
        <pc:chgData name="James Young" userId="7f8d7c9cdb576883" providerId="LiveId" clId="{9245CF7A-EB30-4BFC-AAA6-47839A83D080}" dt="2025-03-26T15:40:14.299" v="41" actId="20577"/>
        <pc:sldMkLst>
          <pc:docMk/>
          <pc:sldMk cId="2438453614" sldId="316"/>
        </pc:sldMkLst>
        <pc:spChg chg="mod">
          <ac:chgData name="James Young" userId="7f8d7c9cdb576883" providerId="LiveId" clId="{9245CF7A-EB30-4BFC-AAA6-47839A83D080}" dt="2025-03-26T15:40:14.299" v="41" actId="20577"/>
          <ac:spMkLst>
            <pc:docMk/>
            <pc:sldMk cId="2438453614" sldId="316"/>
            <ac:spMk id="3" creationId="{708276BC-A706-40B5-B51D-6AA00A059507}"/>
          </ac:spMkLst>
        </pc:spChg>
      </pc:sldChg>
      <pc:sldChg chg="modSp mod">
        <pc:chgData name="James Young" userId="7f8d7c9cdb576883" providerId="LiveId" clId="{9245CF7A-EB30-4BFC-AAA6-47839A83D080}" dt="2025-03-26T15:39:19.843" v="36" actId="20577"/>
        <pc:sldMkLst>
          <pc:docMk/>
          <pc:sldMk cId="2029461572" sldId="317"/>
        </pc:sldMkLst>
        <pc:spChg chg="mod">
          <ac:chgData name="James Young" userId="7f8d7c9cdb576883" providerId="LiveId" clId="{9245CF7A-EB30-4BFC-AAA6-47839A83D080}" dt="2025-03-26T15:39:19.843" v="36" actId="20577"/>
          <ac:spMkLst>
            <pc:docMk/>
            <pc:sldMk cId="2029461572" sldId="317"/>
            <ac:spMk id="3" creationId="{708276BC-A706-40B5-B51D-6AA00A059507}"/>
          </ac:spMkLst>
        </pc:spChg>
      </pc:sldChg>
      <pc:sldChg chg="modSp mod">
        <pc:chgData name="James Young" userId="7f8d7c9cdb576883" providerId="LiveId" clId="{9245CF7A-EB30-4BFC-AAA6-47839A83D080}" dt="2025-03-26T15:38:23.129" v="28" actId="20577"/>
        <pc:sldMkLst>
          <pc:docMk/>
          <pc:sldMk cId="2681046262" sldId="319"/>
        </pc:sldMkLst>
        <pc:spChg chg="mod">
          <ac:chgData name="James Young" userId="7f8d7c9cdb576883" providerId="LiveId" clId="{9245CF7A-EB30-4BFC-AAA6-47839A83D080}" dt="2025-03-26T15:38:23.129" v="28" actId="20577"/>
          <ac:spMkLst>
            <pc:docMk/>
            <pc:sldMk cId="2681046262" sldId="319"/>
            <ac:spMk id="3" creationId="{708276BC-A706-40B5-B51D-6AA00A059507}"/>
          </ac:spMkLst>
        </pc:spChg>
      </pc:sldChg>
      <pc:sldChg chg="modSp mod">
        <pc:chgData name="James Young" userId="7f8d7c9cdb576883" providerId="LiveId" clId="{9245CF7A-EB30-4BFC-AAA6-47839A83D080}" dt="2025-03-26T15:48:03.310" v="338" actId="5793"/>
        <pc:sldMkLst>
          <pc:docMk/>
          <pc:sldMk cId="4031329310" sldId="324"/>
        </pc:sldMkLst>
        <pc:spChg chg="mod">
          <ac:chgData name="James Young" userId="7f8d7c9cdb576883" providerId="LiveId" clId="{9245CF7A-EB30-4BFC-AAA6-47839A83D080}" dt="2025-03-26T15:48:03.310" v="338" actId="5793"/>
          <ac:spMkLst>
            <pc:docMk/>
            <pc:sldMk cId="4031329310" sldId="324"/>
            <ac:spMk id="3" creationId="{708276BC-A706-40B5-B51D-6AA00A059507}"/>
          </ac:spMkLst>
        </pc:spChg>
      </pc:sldChg>
      <pc:sldChg chg="modSp mod">
        <pc:chgData name="James Young" userId="7f8d7c9cdb576883" providerId="LiveId" clId="{9245CF7A-EB30-4BFC-AAA6-47839A83D080}" dt="2025-03-26T15:46:34.148" v="327" actId="20577"/>
        <pc:sldMkLst>
          <pc:docMk/>
          <pc:sldMk cId="2535498520" sldId="325"/>
        </pc:sldMkLst>
        <pc:spChg chg="mod">
          <ac:chgData name="James Young" userId="7f8d7c9cdb576883" providerId="LiveId" clId="{9245CF7A-EB30-4BFC-AAA6-47839A83D080}" dt="2025-03-26T15:46:34.148" v="327" actId="20577"/>
          <ac:spMkLst>
            <pc:docMk/>
            <pc:sldMk cId="2535498520" sldId="325"/>
            <ac:spMk id="3" creationId="{708276BC-A706-40B5-B51D-6AA00A059507}"/>
          </ac:spMkLst>
        </pc:spChg>
      </pc:sldChg>
      <pc:sldChg chg="modSp mod">
        <pc:chgData name="James Young" userId="7f8d7c9cdb576883" providerId="LiveId" clId="{9245CF7A-EB30-4BFC-AAA6-47839A83D080}" dt="2025-03-26T15:45:38.507" v="319" actId="20577"/>
        <pc:sldMkLst>
          <pc:docMk/>
          <pc:sldMk cId="3328950240" sldId="326"/>
        </pc:sldMkLst>
        <pc:spChg chg="mod">
          <ac:chgData name="James Young" userId="7f8d7c9cdb576883" providerId="LiveId" clId="{9245CF7A-EB30-4BFC-AAA6-47839A83D080}" dt="2025-03-26T15:45:38.507" v="319" actId="20577"/>
          <ac:spMkLst>
            <pc:docMk/>
            <pc:sldMk cId="3328950240" sldId="326"/>
            <ac:spMk id="3" creationId="{708276BC-A706-40B5-B51D-6AA00A059507}"/>
          </ac:spMkLst>
        </pc:spChg>
      </pc:sldChg>
      <pc:sldChg chg="modSp mod">
        <pc:chgData name="James Young" userId="7f8d7c9cdb576883" providerId="LiveId" clId="{9245CF7A-EB30-4BFC-AAA6-47839A83D080}" dt="2025-03-26T15:42:37.577" v="162" actId="20577"/>
        <pc:sldMkLst>
          <pc:docMk/>
          <pc:sldMk cId="1318643211" sldId="327"/>
        </pc:sldMkLst>
        <pc:spChg chg="mod">
          <ac:chgData name="James Young" userId="7f8d7c9cdb576883" providerId="LiveId" clId="{9245CF7A-EB30-4BFC-AAA6-47839A83D080}" dt="2025-03-26T15:42:37.577" v="162" actId="20577"/>
          <ac:spMkLst>
            <pc:docMk/>
            <pc:sldMk cId="1318643211" sldId="327"/>
            <ac:spMk id="3" creationId="{708276BC-A706-40B5-B51D-6AA00A059507}"/>
          </ac:spMkLst>
        </pc:spChg>
      </pc:sldChg>
      <pc:sldChg chg="add del">
        <pc:chgData name="James Young" userId="7f8d7c9cdb576883" providerId="LiveId" clId="{9245CF7A-EB30-4BFC-AAA6-47839A83D080}" dt="2025-03-26T15:49:51.034" v="410" actId="2696"/>
        <pc:sldMkLst>
          <pc:docMk/>
          <pc:sldMk cId="855685381" sldId="328"/>
        </pc:sldMkLst>
      </pc:sldChg>
      <pc:sldChg chg="modSp add mod">
        <pc:chgData name="James Young" userId="7f8d7c9cdb576883" providerId="LiveId" clId="{9245CF7A-EB30-4BFC-AAA6-47839A83D080}" dt="2025-03-26T15:50:00.664" v="413" actId="20577"/>
        <pc:sldMkLst>
          <pc:docMk/>
          <pc:sldMk cId="2191726865" sldId="329"/>
        </pc:sldMkLst>
        <pc:spChg chg="mod">
          <ac:chgData name="James Young" userId="7f8d7c9cdb576883" providerId="LiveId" clId="{9245CF7A-EB30-4BFC-AAA6-47839A83D080}" dt="2025-03-26T15:50:00.664" v="413" actId="20577"/>
          <ac:spMkLst>
            <pc:docMk/>
            <pc:sldMk cId="2191726865" sldId="329"/>
            <ac:spMk id="3" creationId="{98EB041A-0B58-4CA8-7071-340C6D77BAF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4/22/2025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4/22/2025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4/22/2025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Aft>
                <a:spcPts val="800"/>
              </a:spcAft>
              <a:buNone/>
            </a:pPr>
            <a:r>
              <a:rPr lang="en-US" sz="2400" b="1" i="1" kern="100" dirty="0">
                <a:effectLst/>
                <a:latin typeface="Tempus Sans ITC" panose="04020404030D07020202" pitchFamily="82" charset="0"/>
                <a:ea typeface="Aptos" panose="020B0004020202020204" pitchFamily="34" charset="0"/>
              </a:rPr>
              <a:t>Faith </a:t>
            </a:r>
            <a:r>
              <a:rPr lang="en-US" sz="2400" i="1" kern="100" dirty="0">
                <a:effectLst/>
                <a:latin typeface="Tempus Sans ITC" panose="04020404030D07020202" pitchFamily="82" charset="0"/>
                <a:ea typeface="Aptos" panose="020B0004020202020204" pitchFamily="34" charset="0"/>
              </a:rPr>
              <a:t>-    </a:t>
            </a:r>
            <a:r>
              <a:rPr lang="en-US" sz="2400" i="1" kern="100" dirty="0">
                <a:effectLst/>
                <a:latin typeface="Aptos" panose="020B0004020202020204" pitchFamily="34" charset="0"/>
                <a:ea typeface="Aptos" panose="020B0004020202020204" pitchFamily="34" charset="0"/>
              </a:rPr>
              <a:t>“</a:t>
            </a:r>
            <a:r>
              <a:rPr lang="en-US" sz="2400" kern="100" dirty="0">
                <a:effectLst/>
                <a:latin typeface="Aptos" panose="020B0004020202020204" pitchFamily="34" charset="0"/>
                <a:ea typeface="Aptos" panose="020B0004020202020204" pitchFamily="34" charset="0"/>
              </a:rPr>
              <a:t>And without faith it is impossible to please him, for whoever would draw near to God must believe that He exists and that He rewards those who seek Him.” </a:t>
            </a:r>
            <a:r>
              <a:rPr lang="en-US" sz="2400" b="1" kern="100" dirty="0">
                <a:effectLst/>
                <a:latin typeface="Aptos" panose="020B0004020202020204" pitchFamily="34" charset="0"/>
                <a:ea typeface="Aptos" panose="020B0004020202020204" pitchFamily="34" charset="0"/>
              </a:rPr>
              <a:t>– Hebrews 11:6      </a:t>
            </a:r>
            <a:r>
              <a:rPr lang="en-US" sz="1000" kern="100" dirty="0">
                <a:solidFill>
                  <a:srgbClr val="00B050"/>
                </a:solidFill>
                <a:effectLst/>
                <a:latin typeface="Aptos" panose="020B0004020202020204" pitchFamily="34" charset="0"/>
                <a:ea typeface="Aptos" panose="020B0004020202020204" pitchFamily="34" charset="0"/>
              </a:rPr>
              <a:t>seeking = finding/receiving = response</a:t>
            </a:r>
            <a:endParaRPr lang="en-US" sz="2400" kern="100" dirty="0">
              <a:effectLst/>
              <a:latin typeface="Times New Roman" panose="02020603050405020304" pitchFamily="18" charset="0"/>
              <a:ea typeface="Aptos" panose="020B0004020202020204" pitchFamily="34" charset="0"/>
            </a:endParaRPr>
          </a:p>
          <a:p>
            <a:pPr marL="0" marR="0">
              <a:lnSpc>
                <a:spcPct val="115000"/>
              </a:lnSpc>
              <a:spcAft>
                <a:spcPts val="800"/>
              </a:spcAft>
              <a:buNone/>
            </a:pPr>
            <a:r>
              <a:rPr lang="en-US" sz="2400" i="1" kern="100" dirty="0">
                <a:effectLst/>
                <a:latin typeface="Aptos" panose="020B0004020202020204" pitchFamily="34" charset="0"/>
                <a:ea typeface="Aptos" panose="020B0004020202020204" pitchFamily="34" charset="0"/>
              </a:rPr>
              <a:t>“</a:t>
            </a:r>
            <a:r>
              <a:rPr lang="en-US" sz="2400" kern="100" dirty="0">
                <a:effectLst/>
                <a:latin typeface="Aptos" panose="020B0004020202020204" pitchFamily="34" charset="0"/>
                <a:ea typeface="Aptos" panose="020B0004020202020204" pitchFamily="34" charset="0"/>
              </a:rPr>
              <a:t>Count it all joy, my brothers, when you meet trials of various kinds, for you know that the testing of your faith produces steadfastness.” </a:t>
            </a:r>
            <a:r>
              <a:rPr lang="en-US" sz="2400" b="1" kern="100" dirty="0">
                <a:effectLst/>
                <a:latin typeface="Aptos" panose="020B0004020202020204" pitchFamily="34" charset="0"/>
                <a:ea typeface="Aptos" panose="020B0004020202020204" pitchFamily="34" charset="0"/>
              </a:rPr>
              <a:t>– James 1:2-3</a:t>
            </a:r>
            <a:endParaRPr lang="en-US" sz="2400" kern="100" dirty="0">
              <a:effectLst/>
              <a:latin typeface="Times New Roman" panose="02020603050405020304" pitchFamily="18" charset="0"/>
              <a:ea typeface="Aptos" panose="020B0004020202020204" pitchFamily="34" charset="0"/>
            </a:endParaRPr>
          </a:p>
          <a:p>
            <a:pPr marL="0" marR="0">
              <a:lnSpc>
                <a:spcPct val="115000"/>
              </a:lnSpc>
              <a:spcAft>
                <a:spcPts val="800"/>
              </a:spcAft>
              <a:buNone/>
            </a:pPr>
            <a:r>
              <a:rPr lang="en-US" sz="2400" kern="100" dirty="0">
                <a:effectLst/>
                <a:latin typeface="Aptos" panose="020B0004020202020204" pitchFamily="34" charset="0"/>
                <a:ea typeface="Aptos" panose="020B0004020202020204" pitchFamily="34" charset="0"/>
              </a:rPr>
              <a:t>“Let not your hearts be troubled. Believe in God; believe also in me.” </a:t>
            </a:r>
            <a:r>
              <a:rPr lang="en-US" sz="2400" b="1" kern="100" dirty="0">
                <a:effectLst/>
                <a:latin typeface="Aptos" panose="020B0004020202020204" pitchFamily="34" charset="0"/>
                <a:ea typeface="Aptos" panose="020B0004020202020204" pitchFamily="34" charset="0"/>
              </a:rPr>
              <a:t>– John 14:1</a:t>
            </a:r>
            <a:endParaRPr lang="en-US" sz="2400" kern="100" dirty="0">
              <a:effectLst/>
              <a:latin typeface="Times New Roman" panose="02020603050405020304" pitchFamily="18" charset="0"/>
              <a:ea typeface="Aptos" panose="020B0004020202020204" pitchFamily="34" charset="0"/>
            </a:endParaRPr>
          </a:p>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rPr>
              <a:t>“For we walk by faith, not by sight.” </a:t>
            </a:r>
            <a:r>
              <a:rPr lang="en-US" sz="2400" b="1" kern="100" dirty="0">
                <a:effectLst/>
                <a:latin typeface="Aptos" panose="020B0004020202020204" pitchFamily="34" charset="0"/>
                <a:ea typeface="Aptos" panose="020B0004020202020204" pitchFamily="34" charset="0"/>
              </a:rPr>
              <a:t>– 2 Corinthians 5:7</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r>
              <a:rPr lang="en-US" sz="1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Walking down straight path</a:t>
            </a:r>
          </a:p>
        </p:txBody>
      </p:sp>
    </p:spTree>
    <p:extLst>
      <p:ext uri="{BB962C8B-B14F-4D97-AF65-F5344CB8AC3E}">
        <p14:creationId xmlns:p14="http://schemas.microsoft.com/office/powerpoint/2010/main" val="4031329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42EB5-84AD-B4A9-9957-DA0B6FBBC0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6CCB43-D609-AB16-7C18-F7638AE5DB95}"/>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8EB041A-0B58-4CA8-7071-340C6D77BAF3}"/>
              </a:ext>
            </a:extLst>
          </p:cNvPr>
          <p:cNvSpPr>
            <a:spLocks noGrp="1"/>
          </p:cNvSpPr>
          <p:nvPr>
            <p:ph idx="1"/>
          </p:nvPr>
        </p:nvSpPr>
        <p:spPr>
          <a:xfrm>
            <a:off x="628650" y="379562"/>
            <a:ext cx="7886700" cy="5891842"/>
          </a:xfrm>
        </p:spPr>
        <p:txBody>
          <a:bodyPr>
            <a:noAutofit/>
          </a:bodyPr>
          <a:lstStyle/>
          <a:p>
            <a:pPr marL="0" marR="0">
              <a:lnSpc>
                <a:spcPct val="115000"/>
              </a:lnSpc>
              <a:spcAft>
                <a:spcPts val="800"/>
              </a:spcAft>
              <a:buNone/>
            </a:pPr>
            <a:r>
              <a:rPr lang="en-US" b="1" kern="100" dirty="0">
                <a:effectLst/>
                <a:latin typeface="Aptos" panose="020B0004020202020204" pitchFamily="34" charset="0"/>
                <a:ea typeface="Aptos" panose="020B0004020202020204" pitchFamily="34" charset="0"/>
              </a:rPr>
              <a:t>Self-Control:</a:t>
            </a:r>
            <a:r>
              <a:rPr lang="en-US" sz="2200" b="1" kern="100" dirty="0">
                <a:effectLst/>
                <a:latin typeface="Aptos" panose="020B0004020202020204" pitchFamily="34" charset="0"/>
                <a:ea typeface="Aptos" panose="020B0004020202020204" pitchFamily="34" charset="0"/>
              </a:rPr>
              <a:t>         2 Tim 1:7 </a:t>
            </a:r>
            <a:r>
              <a:rPr lang="en-US" sz="2200" kern="0" dirty="0">
                <a:effectLst/>
                <a:latin typeface="Aptos" panose="020B0004020202020204" pitchFamily="34" charset="0"/>
                <a:ea typeface="Times New Roman" panose="02020603050405020304" pitchFamily="18" charset="0"/>
              </a:rPr>
              <a:t>“…For God gave us a spirit not of fear but of power and love and self-control.”   </a:t>
            </a:r>
          </a:p>
          <a:p>
            <a:pPr marL="0" marR="0">
              <a:lnSpc>
                <a:spcPct val="115000"/>
              </a:lnSpc>
              <a:spcAft>
                <a:spcPts val="800"/>
              </a:spcAft>
              <a:buNone/>
            </a:pPr>
            <a:r>
              <a:rPr lang="en-US" sz="2200" b="1" kern="0" dirty="0">
                <a:effectLst/>
                <a:latin typeface="Aptos" panose="020B0004020202020204" pitchFamily="34" charset="0"/>
                <a:ea typeface="Times New Roman" panose="02020603050405020304" pitchFamily="18" charset="0"/>
              </a:rPr>
              <a:t>1 John 2:16 “</a:t>
            </a:r>
            <a:r>
              <a:rPr lang="en-US" sz="2200" kern="0" dirty="0">
                <a:effectLst/>
                <a:latin typeface="Aptos" panose="020B0004020202020204" pitchFamily="34" charset="0"/>
                <a:ea typeface="Times New Roman" panose="02020603050405020304" pitchFamily="18" charset="0"/>
              </a:rPr>
              <a:t>For all that is in the world, the lust of the flesh and the lust of the eye and the boastful pride of life, is not from the Father, but is from the world.”     </a:t>
            </a:r>
            <a:r>
              <a:rPr lang="en-US" sz="1000" kern="0" dirty="0">
                <a:solidFill>
                  <a:srgbClr val="00B050"/>
                </a:solidFill>
                <a:effectLst/>
                <a:latin typeface="Aptos" panose="020B0004020202020204" pitchFamily="34" charset="0"/>
                <a:ea typeface="Times New Roman" panose="02020603050405020304" pitchFamily="18" charset="0"/>
              </a:rPr>
              <a:t>reflect God’s will</a:t>
            </a:r>
            <a:endParaRPr lang="en-US" sz="2200" kern="0" dirty="0">
              <a:effectLst/>
              <a:latin typeface="Aptos" panose="020B0004020202020204" pitchFamily="34" charset="0"/>
              <a:ea typeface="Times New Roman" panose="02020603050405020304" pitchFamily="18" charset="0"/>
            </a:endParaRPr>
          </a:p>
          <a:p>
            <a:pPr marL="0" marR="0">
              <a:lnSpc>
                <a:spcPct val="115000"/>
              </a:lnSpc>
              <a:spcAft>
                <a:spcPts val="800"/>
              </a:spcAft>
              <a:buNone/>
            </a:pPr>
            <a:r>
              <a:rPr lang="en-US" sz="2200" b="1" kern="100" dirty="0">
                <a:effectLst/>
                <a:latin typeface="Aptos" panose="020B0004020202020204" pitchFamily="34" charset="0"/>
                <a:ea typeface="Aptos" panose="020B0004020202020204" pitchFamily="34" charset="0"/>
              </a:rPr>
              <a:t>John 17:14-16</a:t>
            </a:r>
            <a:r>
              <a:rPr lang="en-US" sz="2200" kern="100" dirty="0">
                <a:effectLst/>
                <a:latin typeface="Aptos" panose="020B0004020202020204" pitchFamily="34" charset="0"/>
                <a:ea typeface="Aptos" panose="020B0004020202020204" pitchFamily="34" charset="0"/>
              </a:rPr>
              <a:t> “I have given them Your word and the world has hated them, for they are not of the world any more than I am of the world. My prayer is not that You take them out of the world but that you protect them from the evil one. They are not of the world, even as I am not of it.”      </a:t>
            </a:r>
          </a:p>
          <a:p>
            <a:pPr marL="0" marR="0">
              <a:lnSpc>
                <a:spcPct val="115000"/>
              </a:lnSpc>
              <a:spcAft>
                <a:spcPts val="800"/>
              </a:spcAft>
              <a:buNone/>
            </a:pPr>
            <a:r>
              <a:rPr lang="en-US" sz="2200" b="1" kern="100" dirty="0">
                <a:effectLst/>
                <a:latin typeface="Aptos" panose="020B0004020202020204" pitchFamily="34" charset="0"/>
                <a:ea typeface="Aptos" panose="020B0004020202020204" pitchFamily="34" charset="0"/>
              </a:rPr>
              <a:t>1 John 4:4</a:t>
            </a:r>
            <a:r>
              <a:rPr lang="en-US" sz="2200" kern="100" dirty="0">
                <a:effectLst/>
                <a:latin typeface="Aptos" panose="020B0004020202020204" pitchFamily="34" charset="0"/>
                <a:ea typeface="Aptos" panose="020B0004020202020204" pitchFamily="34" charset="0"/>
              </a:rPr>
              <a:t> “You, dear children, are from God and have overcome them, because the one who is in you is greater than the one who is in the world.”  *   </a:t>
            </a:r>
            <a:r>
              <a:rPr lang="en-US" sz="1000" kern="100" dirty="0" err="1">
                <a:solidFill>
                  <a:srgbClr val="00B050"/>
                </a:solidFill>
                <a:effectLst/>
                <a:latin typeface="Aptos" panose="020B0004020202020204" pitchFamily="34" charset="0"/>
                <a:ea typeface="Aptos" panose="020B0004020202020204" pitchFamily="34" charset="0"/>
              </a:rPr>
              <a:t>rltnshp</a:t>
            </a:r>
            <a:r>
              <a:rPr lang="en-US" sz="1000" kern="100" dirty="0">
                <a:solidFill>
                  <a:srgbClr val="00B050"/>
                </a:solidFill>
                <a:effectLst/>
                <a:latin typeface="Aptos" panose="020B0004020202020204" pitchFamily="34" charset="0"/>
                <a:ea typeface="Aptos" panose="020B0004020202020204" pitchFamily="34" charset="0"/>
              </a:rPr>
              <a:t> w/ God = growth of H.S. </a:t>
            </a:r>
            <a:r>
              <a:rPr lang="en-US" sz="1000" kern="100">
                <a:solidFill>
                  <a:srgbClr val="00B050"/>
                </a:solidFill>
                <a:effectLst/>
                <a:latin typeface="Aptos" panose="020B0004020202020204" pitchFamily="34" charset="0"/>
                <a:ea typeface="Aptos" panose="020B0004020202020204" pitchFamily="34" charset="0"/>
              </a:rPr>
              <a:t>qualities</a:t>
            </a:r>
            <a:endParaRPr lang="en-US" sz="22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2191726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3600" b="1" kern="100" dirty="0">
                <a:effectLst/>
                <a:latin typeface="Aptos" panose="020B0004020202020204" pitchFamily="34" charset="0"/>
                <a:ea typeface="Aptos" panose="020B0004020202020204" pitchFamily="34" charset="0"/>
                <a:cs typeface="Times New Roman" panose="02020603050405020304" pitchFamily="18" charset="0"/>
              </a:rPr>
              <a:t>How is Your </a:t>
            </a:r>
          </a:p>
          <a:p>
            <a:pPr marL="0" indent="0" algn="ctr">
              <a:lnSpc>
                <a:spcPct val="107000"/>
              </a:lnSpc>
              <a:spcAft>
                <a:spcPts val="800"/>
              </a:spcAft>
              <a:buNone/>
            </a:pPr>
            <a:r>
              <a:rPr lang="en-US" sz="3600" b="1" kern="100" dirty="0">
                <a:effectLst/>
                <a:latin typeface="Aptos" panose="020B0004020202020204" pitchFamily="34" charset="0"/>
                <a:ea typeface="Aptos" panose="020B0004020202020204" pitchFamily="34" charset="0"/>
                <a:cs typeface="Times New Roman" panose="02020603050405020304" pitchFamily="18" charset="0"/>
              </a:rPr>
              <a:t>‘Spirit’  Fruit Doing?</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a:lnSpc>
                <a:spcPct val="115000"/>
              </a:lnSpc>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LOVE:</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John 13:34,35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 new command I give you: Love one another. As I have loved you, so you must love one another. </a:t>
            </a:r>
            <a:r>
              <a:rPr lang="en-US" sz="2400" kern="100" baseline="30000" dirty="0">
                <a:effectLst/>
                <a:latin typeface="Aptos" panose="020B0004020202020204" pitchFamily="34" charset="0"/>
                <a:ea typeface="Aptos" panose="020B0004020202020204" pitchFamily="34" charset="0"/>
                <a:cs typeface="Times New Roman" panose="02020603050405020304" pitchFamily="18" charset="0"/>
              </a:rPr>
              <a:t>35 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By this everyone will know that you are My disciples, if you love one another.” </a:t>
            </a:r>
            <a:r>
              <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cornerstone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John 4:18,19,21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There is no fear in love; but perfect love casts out fear . . . We love, because He first loved us. . . . And this commandment we have from Him, that the one who loves God should love his brother also.”         </a:t>
            </a:r>
            <a:r>
              <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example = John 3:16</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b="1" kern="100" dirty="0">
                <a:effectLst/>
                <a:latin typeface="Aptos" panose="020B0004020202020204" pitchFamily="34" charset="0"/>
                <a:ea typeface="Aptos" panose="020B0004020202020204" pitchFamily="34" charset="0"/>
                <a:cs typeface="Times New Roman" panose="02020603050405020304" pitchFamily="18" charset="0"/>
              </a:rPr>
              <a:t>JOY: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Phil 4:4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Rejoice in the Lord</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always. Again, I will say, rejoice!”         </a:t>
            </a:r>
          </a:p>
          <a:p>
            <a:pPr marL="0" marR="0">
              <a:lnSpc>
                <a:spcPct val="115000"/>
              </a:lnSpc>
              <a:spcAft>
                <a:spcPts val="800"/>
              </a:spcAft>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Thess 5:16,17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Rejoice always</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pray without ceasing, in everything give thanks; for this is the will of God in Christ Jesus for you.”    </a:t>
            </a:r>
            <a:r>
              <a:rPr lang="en-US" sz="10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cup half full / </a:t>
            </a:r>
            <a:r>
              <a:rPr lang="en-US" sz="1000" kern="0" dirty="0" err="1">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runneth</a:t>
            </a:r>
            <a:r>
              <a:rPr lang="en-US" sz="10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over</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r>
              <a:rPr lang="en-US" sz="2400" b="1" kern="0" dirty="0">
                <a:effectLst/>
                <a:latin typeface="Aptos" panose="020B0004020202020204" pitchFamily="34" charset="0"/>
                <a:ea typeface="Times New Roman" panose="02020603050405020304" pitchFamily="18" charset="0"/>
              </a:rPr>
              <a:t>PEACE:  </a:t>
            </a:r>
            <a:r>
              <a:rPr lang="en-US" sz="2400" kern="0" dirty="0">
                <a:effectLst/>
                <a:latin typeface="Aptos" panose="020B0004020202020204" pitchFamily="34" charset="0"/>
                <a:ea typeface="Times New Roman" panose="02020603050405020304" pitchFamily="18" charset="0"/>
              </a:rPr>
              <a:t> </a:t>
            </a:r>
            <a:r>
              <a:rPr lang="en-US" sz="2400" kern="0" dirty="0">
                <a:solidFill>
                  <a:srgbClr val="00B050"/>
                </a:solidFill>
                <a:effectLst/>
                <a:latin typeface="Aptos" panose="020B0004020202020204" pitchFamily="34" charset="0"/>
                <a:ea typeface="Times New Roman" panose="02020603050405020304" pitchFamily="18" charset="0"/>
              </a:rPr>
              <a:t>       </a:t>
            </a:r>
            <a:r>
              <a:rPr lang="en-US" sz="2400" kern="100" dirty="0">
                <a:effectLst/>
                <a:latin typeface="Aptos" panose="020B0004020202020204" pitchFamily="34" charset="0"/>
                <a:ea typeface="Aptos" panose="020B0004020202020204" pitchFamily="34" charset="0"/>
              </a:rPr>
              <a:t>  </a:t>
            </a:r>
            <a:r>
              <a:rPr lang="en-US" sz="2400" b="1" kern="0" dirty="0">
                <a:effectLst/>
                <a:latin typeface="Aptos" panose="020B0004020202020204" pitchFamily="34" charset="0"/>
                <a:ea typeface="Times New Roman" panose="02020603050405020304" pitchFamily="18" charset="0"/>
              </a:rPr>
              <a:t>Rom 5:1,3,4,5  “</a:t>
            </a:r>
            <a:r>
              <a:rPr lang="en-US" sz="2400" kern="100" dirty="0">
                <a:effectLst/>
                <a:latin typeface="Aptos" panose="020B0004020202020204" pitchFamily="34" charset="0"/>
                <a:ea typeface="Aptos" panose="020B0004020202020204" pitchFamily="34" charset="0"/>
              </a:rPr>
              <a:t>Therefore, since we have been justified through faith, </a:t>
            </a:r>
            <a:r>
              <a:rPr lang="en-US" sz="2400" i="1" kern="100" dirty="0">
                <a:effectLst/>
                <a:latin typeface="Tempus Sans ITC" panose="04020404030D07020202" pitchFamily="82" charset="0"/>
                <a:ea typeface="Aptos" panose="020B0004020202020204" pitchFamily="34" charset="0"/>
              </a:rPr>
              <a:t>we have peace with God</a:t>
            </a:r>
            <a:r>
              <a:rPr lang="en-US" sz="2400" kern="100" dirty="0">
                <a:effectLst/>
                <a:latin typeface="Aptos" panose="020B0004020202020204" pitchFamily="34" charset="0"/>
                <a:ea typeface="Aptos" panose="020B0004020202020204" pitchFamily="34" charset="0"/>
              </a:rPr>
              <a:t> through our Lord Jesus Christ, … Not only so, but we also glory in our sufferings, because we know that suffering produces perseverance; perseverance, character; and character, hope. And hope does not put us to shame, because God’s love has been poured out into our hearts through the Holy Spirit, who has been</a:t>
            </a:r>
            <a:r>
              <a:rPr lang="en-US" sz="2400" b="1" kern="100" dirty="0">
                <a:effectLst/>
                <a:latin typeface="Aptos" panose="020B0004020202020204" pitchFamily="34" charset="0"/>
                <a:ea typeface="Aptos" panose="020B0004020202020204" pitchFamily="34" charset="0"/>
              </a:rPr>
              <a:t> </a:t>
            </a:r>
            <a:r>
              <a:rPr lang="en-US" sz="2400" kern="100" dirty="0">
                <a:effectLst/>
                <a:latin typeface="Aptos" panose="020B0004020202020204" pitchFamily="34" charset="0"/>
                <a:ea typeface="Aptos" panose="020B0004020202020204" pitchFamily="34" charset="0"/>
              </a:rPr>
              <a:t>given to us.”    ….  </a:t>
            </a:r>
          </a:p>
          <a:p>
            <a:pPr marL="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rPr>
              <a:t>John 16:33 </a:t>
            </a:r>
            <a:r>
              <a:rPr lang="en-US" sz="2400" kern="100" dirty="0">
                <a:effectLst/>
                <a:latin typeface="Aptos" panose="020B0004020202020204" pitchFamily="34" charset="0"/>
                <a:ea typeface="Aptos" panose="020B0004020202020204" pitchFamily="34" charset="0"/>
              </a:rPr>
              <a:t>“I have told you these things, so that in me you may have peace. In this world you will have trouble. But take heart! I have overcome the world.”     </a:t>
            </a:r>
            <a:r>
              <a:rPr lang="en-US" sz="1000" kern="100" dirty="0">
                <a:solidFill>
                  <a:srgbClr val="00B050"/>
                </a:solidFill>
                <a:effectLst/>
                <a:latin typeface="Aptos" panose="020B0004020202020204" pitchFamily="34" charset="0"/>
                <a:ea typeface="Aptos" panose="020B0004020202020204" pitchFamily="34" charset="0"/>
              </a:rPr>
              <a:t> 3 foundations give us….</a:t>
            </a:r>
            <a:endParaRPr lang="en-US" sz="2400" kern="100" dirty="0">
              <a:effectLst/>
              <a:latin typeface="Aptos" panose="020B0004020202020204" pitchFamily="34" charset="0"/>
              <a:ea typeface="Aptos" panose="020B0004020202020204" pitchFamily="34"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Longsuffering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patient forbearance  –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Eph 4:1,2,3,32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Therefore I, the prisoner of the Lord, implore you to walk in a manner worthy of the calling with which you have been called with all humility and gentleness, with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patience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showing tolerance for one another in love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being diligent to preserve the </a:t>
            </a:r>
            <a:r>
              <a:rPr lang="en-US" sz="24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unity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of the Spirit in the bond of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peace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 . . </a:t>
            </a:r>
            <a:r>
              <a:rPr lang="en-US" sz="2400" kern="100" dirty="0">
                <a:effectLst/>
                <a:latin typeface="Aptos" panose="020B0004020202020204" pitchFamily="34" charset="0"/>
                <a:ea typeface="Aptos" panose="020B0004020202020204" pitchFamily="34" charset="0"/>
              </a:rPr>
              <a:t>Be kind to one another, tenderhearted, forgiving one another, as God in Christ forgave you.</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forgiveness 70 x 7     parables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Peter 2:20,21 </a:t>
            </a:r>
            <a:r>
              <a:rPr lang="en-US" sz="2400" dirty="0">
                <a:effectLst/>
                <a:latin typeface="Aptos" panose="020B0004020202020204" pitchFamily="34" charset="0"/>
                <a:ea typeface="Aptos" panose="020B0004020202020204" pitchFamily="34" charset="0"/>
                <a:cs typeface="Times New Roman" panose="02020603050405020304" pitchFamily="18" charset="0"/>
              </a:rPr>
              <a:t>“For what credit </a:t>
            </a:r>
            <a:r>
              <a:rPr lang="en-US" sz="2400" i="1" dirty="0">
                <a:effectLst/>
                <a:latin typeface="Aptos" panose="020B0004020202020204" pitchFamily="34" charset="0"/>
                <a:ea typeface="Aptos" panose="020B0004020202020204" pitchFamily="34" charset="0"/>
                <a:cs typeface="Times New Roman" panose="02020603050405020304" pitchFamily="18" charset="0"/>
              </a:rPr>
              <a:t>is</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i="1" dirty="0">
                <a:effectLst/>
                <a:latin typeface="Aptos" panose="020B0004020202020204" pitchFamily="34" charset="0"/>
                <a:ea typeface="Aptos" panose="020B0004020202020204" pitchFamily="34" charset="0"/>
                <a:cs typeface="Times New Roman" panose="02020603050405020304" pitchFamily="18" charset="0"/>
              </a:rPr>
              <a:t>it</a:t>
            </a:r>
            <a:r>
              <a:rPr lang="en-US" sz="2400" dirty="0">
                <a:effectLst/>
                <a:latin typeface="Aptos" panose="020B0004020202020204" pitchFamily="34" charset="0"/>
                <a:ea typeface="Aptos" panose="020B0004020202020204" pitchFamily="34" charset="0"/>
                <a:cs typeface="Times New Roman" panose="02020603050405020304" pitchFamily="18" charset="0"/>
              </a:rPr>
              <a:t> if, when you are beaten for your faults, you take it patiently? But </a:t>
            </a:r>
            <a:r>
              <a:rPr lang="en-US" sz="2400" b="1" dirty="0">
                <a:effectLst/>
                <a:latin typeface="Aptos" panose="020B0004020202020204" pitchFamily="34" charset="0"/>
                <a:ea typeface="Aptos" panose="020B0004020202020204" pitchFamily="34" charset="0"/>
                <a:cs typeface="Times New Roman" panose="02020603050405020304" pitchFamily="18" charset="0"/>
              </a:rPr>
              <a:t>when you do good and suffer</a:t>
            </a:r>
            <a:r>
              <a:rPr lang="en-US" sz="2400" dirty="0">
                <a:effectLst/>
                <a:latin typeface="Aptos" panose="020B0004020202020204" pitchFamily="34" charset="0"/>
                <a:ea typeface="Aptos" panose="020B0004020202020204" pitchFamily="34" charset="0"/>
                <a:cs typeface="Times New Roman" panose="02020603050405020304" pitchFamily="18" charset="0"/>
              </a:rPr>
              <a:t>, if you take it patiently, this </a:t>
            </a:r>
            <a:r>
              <a:rPr lang="en-US" sz="2400" i="1" dirty="0">
                <a:effectLst/>
                <a:latin typeface="Aptos" panose="020B0004020202020204" pitchFamily="34" charset="0"/>
                <a:ea typeface="Aptos" panose="020B0004020202020204" pitchFamily="34" charset="0"/>
                <a:cs typeface="Times New Roman" panose="02020603050405020304" pitchFamily="18" charset="0"/>
              </a:rPr>
              <a:t>is</a:t>
            </a:r>
            <a:r>
              <a:rPr lang="en-US" sz="2400" dirty="0">
                <a:effectLst/>
                <a:latin typeface="Aptos" panose="020B0004020202020204" pitchFamily="34" charset="0"/>
                <a:ea typeface="Aptos" panose="020B0004020202020204" pitchFamily="34" charset="0"/>
                <a:cs typeface="Times New Roman" panose="02020603050405020304" pitchFamily="18" charset="0"/>
              </a:rPr>
              <a:t> commendable before God. </a:t>
            </a:r>
            <a:r>
              <a:rPr lang="en-US" sz="2400" b="1" dirty="0">
                <a:effectLst/>
                <a:latin typeface="Aptos" panose="020B0004020202020204" pitchFamily="34" charset="0"/>
                <a:ea typeface="Aptos" panose="020B0004020202020204" pitchFamily="34" charset="0"/>
                <a:cs typeface="Times New Roman" panose="02020603050405020304" pitchFamily="18" charset="0"/>
              </a:rPr>
              <a:t>For to this you were called</a:t>
            </a:r>
            <a:r>
              <a:rPr lang="en-US" sz="2400" dirty="0">
                <a:effectLst/>
                <a:latin typeface="Aptos" panose="020B0004020202020204" pitchFamily="34" charset="0"/>
                <a:ea typeface="Aptos" panose="020B0004020202020204" pitchFamily="34" charset="0"/>
                <a:cs typeface="Times New Roman" panose="02020603050405020304" pitchFamily="18" charset="0"/>
              </a:rPr>
              <a:t>, because Christ also suffered for us, </a:t>
            </a:r>
            <a:r>
              <a:rPr lang="en-US" sz="2400" b="1" dirty="0">
                <a:effectLst/>
                <a:latin typeface="Aptos" panose="020B0004020202020204" pitchFamily="34" charset="0"/>
                <a:ea typeface="Aptos" panose="020B0004020202020204" pitchFamily="34" charset="0"/>
                <a:cs typeface="Times New Roman" panose="02020603050405020304" pitchFamily="18" charset="0"/>
              </a:rPr>
              <a:t>leaving us an example, that you should follow His steps.</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Tim 3:12 “</a:t>
            </a:r>
            <a:r>
              <a:rPr lang="en-US" sz="2400" dirty="0">
                <a:effectLst/>
                <a:latin typeface="Aptos" panose="020B0004020202020204" pitchFamily="34" charset="0"/>
                <a:ea typeface="Aptos" panose="020B0004020202020204" pitchFamily="34" charset="0"/>
                <a:cs typeface="Times New Roman" panose="02020603050405020304" pitchFamily="18" charset="0"/>
              </a:rPr>
              <a:t>All who desire to live a godly life in Jesus Christ will be persecuted”.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Isaiah 53:7 “</a:t>
            </a:r>
            <a:r>
              <a:rPr lang="en-US" sz="2400" dirty="0">
                <a:effectLst/>
                <a:latin typeface="Aptos" panose="020B0004020202020204" pitchFamily="34" charset="0"/>
                <a:ea typeface="Aptos" panose="020B0004020202020204" pitchFamily="34" charset="0"/>
                <a:cs typeface="Times New Roman" panose="02020603050405020304" pitchFamily="18" charset="0"/>
              </a:rPr>
              <a:t>He was oppressed and afflicted, yet He did not open His mouth; He was led like a lamb to the slaughter, and as a sheep before its shearers is silent, so He did not open His mouth.              </a:t>
            </a:r>
            <a:r>
              <a:rPr lang="en-US" sz="10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Same attitude/response</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marR="0">
              <a:lnSpc>
                <a:spcPct val="115000"/>
              </a:lnSpc>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Kind: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 13:4 </a:t>
            </a:r>
            <a:r>
              <a:rPr lang="en-US" sz="2400" b="1" i="1" kern="100" dirty="0">
                <a:effectLst/>
                <a:latin typeface="Aptos" panose="020B0004020202020204" pitchFamily="34" charset="0"/>
                <a:ea typeface="Aptos" panose="020B0004020202020204" pitchFamily="34" charset="0"/>
                <a:cs typeface="Times New Roman" panose="02020603050405020304" pitchFamily="18" charset="0"/>
              </a:rPr>
              <a: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Love suffers long and is kind</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Eph 4:32 “</a:t>
            </a:r>
            <a:r>
              <a:rPr lang="en-US" sz="2400" kern="100" dirty="0">
                <a:effectLst/>
                <a:latin typeface="Aptos" panose="020B0004020202020204" pitchFamily="34" charset="0"/>
                <a:ea typeface="Aptos" panose="020B0004020202020204" pitchFamily="34" charset="0"/>
              </a:rPr>
              <a:t>Be kind to one another,  tenderhearted, forgiving one another, as God in Christ forgave you.</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1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(love, forgiveness, kind = </a:t>
            </a:r>
            <a:r>
              <a:rPr lang="en-US" sz="1100" u="sng"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theme)</a:t>
            </a:r>
            <a:endParaRPr lang="en-US" sz="1100" u="sng" kern="100" dirty="0">
              <a:effectLst/>
              <a:latin typeface="Times New Roman" panose="02020603050405020304" pitchFamily="18" charset="0"/>
              <a:ea typeface="Aptos" panose="020B0004020202020204" pitchFamily="34" charset="0"/>
            </a:endParaRPr>
          </a:p>
          <a:p>
            <a:pPr marL="0" marR="0" indent="0">
              <a:lnSpc>
                <a:spcPct val="115000"/>
              </a:lnSpc>
              <a:spcAft>
                <a:spcPts val="800"/>
              </a:spcAft>
              <a:buNone/>
            </a:pPr>
            <a:r>
              <a:rPr lang="en-US" b="1" kern="100" dirty="0">
                <a:effectLst/>
                <a:latin typeface="Aptos" panose="020B0004020202020204" pitchFamily="34" charset="0"/>
                <a:ea typeface="Aptos" panose="020B0004020202020204" pitchFamily="34" charset="0"/>
              </a:rPr>
              <a:t>Goodness:</a:t>
            </a:r>
            <a:r>
              <a:rPr lang="en-US" sz="2400" b="1" kern="100" dirty="0">
                <a:effectLst/>
                <a:latin typeface="Aptos" panose="020B0004020202020204" pitchFamily="34" charset="0"/>
                <a:ea typeface="Aptos" panose="020B0004020202020204" pitchFamily="34" charset="0"/>
              </a:rPr>
              <a:t>        </a:t>
            </a:r>
          </a:p>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rPr>
              <a:t>Rom 12;21</a:t>
            </a:r>
            <a:r>
              <a:rPr lang="en-US" sz="2400" kern="100" dirty="0">
                <a:effectLst/>
                <a:latin typeface="Aptos" panose="020B0004020202020204" pitchFamily="34" charset="0"/>
                <a:ea typeface="Aptos" panose="020B0004020202020204" pitchFamily="34" charset="0"/>
              </a:rPr>
              <a:t> </a:t>
            </a:r>
            <a:r>
              <a:rPr lang="en-US" sz="2400" kern="0" dirty="0">
                <a:effectLst/>
                <a:latin typeface="Aptos" panose="020B0004020202020204" pitchFamily="34" charset="0"/>
                <a:ea typeface="Times New Roman" panose="02020603050405020304" pitchFamily="18" charset="0"/>
              </a:rPr>
              <a:t>“Do not be overcome by evil but overcome evil with good.”                   </a:t>
            </a:r>
          </a:p>
          <a:p>
            <a:pPr marL="0" marR="0" indent="0">
              <a:lnSpc>
                <a:spcPct val="115000"/>
              </a:lnSpc>
              <a:spcAft>
                <a:spcPts val="800"/>
              </a:spcAft>
              <a:buNone/>
            </a:pPr>
            <a:r>
              <a:rPr lang="en-US" sz="2400" b="1" kern="0" dirty="0">
                <a:effectLst/>
                <a:latin typeface="Aptos" panose="020B0004020202020204" pitchFamily="34" charset="0"/>
                <a:ea typeface="Times New Roman" panose="02020603050405020304" pitchFamily="18" charset="0"/>
              </a:rPr>
              <a:t>Luke 6:33,35 “</a:t>
            </a:r>
            <a:r>
              <a:rPr lang="en-US" sz="2400" kern="0" dirty="0">
                <a:effectLst/>
                <a:latin typeface="Aptos" panose="020B0004020202020204" pitchFamily="34" charset="0"/>
                <a:ea typeface="Times New Roman" panose="02020603050405020304" pitchFamily="18" charset="0"/>
              </a:rPr>
              <a:t>If you do good to those who do good to you, what credit is that to you? For even sinners do the same. . . . But love your enemies, </a:t>
            </a:r>
            <a:r>
              <a:rPr lang="en-US" sz="2400" b="1" kern="0" dirty="0">
                <a:effectLst/>
                <a:latin typeface="Aptos" panose="020B0004020202020204" pitchFamily="34" charset="0"/>
                <a:ea typeface="Times New Roman" panose="02020603050405020304" pitchFamily="18" charset="0"/>
              </a:rPr>
              <a:t>and do good</a:t>
            </a:r>
            <a:r>
              <a:rPr lang="en-US" sz="2400" kern="0" dirty="0">
                <a:effectLst/>
                <a:latin typeface="Aptos" panose="020B0004020202020204" pitchFamily="34" charset="0"/>
                <a:ea typeface="Times New Roman" panose="02020603050405020304" pitchFamily="18" charset="0"/>
              </a:rPr>
              <a:t> </a:t>
            </a:r>
            <a:r>
              <a:rPr lang="en-US" sz="2400" kern="0" dirty="0">
                <a:solidFill>
                  <a:srgbClr val="FF0000"/>
                </a:solidFill>
                <a:effectLst/>
                <a:latin typeface="Aptos" panose="020B0004020202020204" pitchFamily="34" charset="0"/>
                <a:ea typeface="Times New Roman" panose="02020603050405020304" pitchFamily="18" charset="0"/>
              </a:rPr>
              <a:t>and lend, expecting nothing in return</a:t>
            </a:r>
            <a:r>
              <a:rPr lang="en-US" sz="2400" kern="0" dirty="0">
                <a:effectLst/>
                <a:latin typeface="Aptos" panose="020B0004020202020204" pitchFamily="34" charset="0"/>
                <a:ea typeface="Times New Roman" panose="02020603050405020304" pitchFamily="18" charset="0"/>
              </a:rPr>
              <a:t>; and your reward will be great, and you will be sons of the Most High; for </a:t>
            </a:r>
            <a:r>
              <a:rPr lang="en-US" sz="2400" b="1" kern="0" dirty="0">
                <a:effectLst/>
                <a:latin typeface="Aptos" panose="020B0004020202020204" pitchFamily="34" charset="0"/>
                <a:ea typeface="Times New Roman" panose="02020603050405020304" pitchFamily="18" charset="0"/>
              </a:rPr>
              <a:t>He Himself is kind</a:t>
            </a:r>
            <a:r>
              <a:rPr lang="en-US" sz="2400" kern="0" dirty="0">
                <a:effectLst/>
                <a:latin typeface="Aptos" panose="020B0004020202020204" pitchFamily="34" charset="0"/>
                <a:ea typeface="Times New Roman" panose="02020603050405020304" pitchFamily="18" charset="0"/>
              </a:rPr>
              <a:t> to ungrateful and evil men.”</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rPr>
              <a:t>Gentleness:    </a:t>
            </a:r>
            <a:r>
              <a:rPr lang="en-US" sz="2400" b="1" kern="0" dirty="0">
                <a:effectLst/>
                <a:latin typeface="Aptos" panose="020B0004020202020204" pitchFamily="34" charset="0"/>
                <a:ea typeface="Times New Roman" panose="02020603050405020304" pitchFamily="18" charset="0"/>
              </a:rPr>
              <a:t>Phil 4:5 </a:t>
            </a:r>
            <a:r>
              <a:rPr lang="en-US" sz="2400" kern="0" dirty="0">
                <a:effectLst/>
                <a:latin typeface="Aptos" panose="020B0004020202020204" pitchFamily="34" charset="0"/>
                <a:ea typeface="Times New Roman" panose="02020603050405020304" pitchFamily="18" charset="0"/>
              </a:rPr>
              <a:t>“Let your gentleness be known to all men. The Lord is at hand.”                   </a:t>
            </a:r>
          </a:p>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rPr>
              <a:t>2 Tim 2:24 </a:t>
            </a:r>
            <a:r>
              <a:rPr lang="en-US" sz="2400" kern="0" dirty="0">
                <a:effectLst/>
                <a:latin typeface="Aptos" panose="020B0004020202020204" pitchFamily="34" charset="0"/>
                <a:ea typeface="Times New Roman" panose="02020603050405020304" pitchFamily="18" charset="0"/>
              </a:rPr>
              <a:t>“And a servant of the Lord must not quarrel but be gentle to all, able to teach, patient”</a:t>
            </a:r>
            <a:r>
              <a:rPr lang="en-US" sz="2400" kern="0" dirty="0">
                <a:effectLst/>
                <a:latin typeface="Times New Roman" panose="02020603050405020304" pitchFamily="18" charset="0"/>
                <a:ea typeface="Times New Roman" panose="02020603050405020304" pitchFamily="18" charset="0"/>
              </a:rPr>
              <a:t>. </a:t>
            </a:r>
          </a:p>
          <a:p>
            <a:pPr marL="0" indent="0">
              <a:lnSpc>
                <a:spcPct val="107000"/>
              </a:lnSpc>
              <a:spcBef>
                <a:spcPts val="0"/>
              </a:spcBef>
              <a:spcAft>
                <a:spcPts val="600"/>
              </a:spcAft>
              <a:buNone/>
            </a:pPr>
            <a:endParaRPr lang="en-US" sz="2400" kern="0" dirty="0">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400" kern="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400" kern="0" dirty="0">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r>
              <a:rPr lang="en-US" sz="2400" kern="0" dirty="0">
                <a:effectLst/>
                <a:latin typeface="Times New Roman" panose="02020603050405020304" pitchFamily="18" charset="0"/>
                <a:ea typeface="Aptos" panose="020B0004020202020204" pitchFamily="34" charset="0"/>
              </a:rPr>
              <a:t>Each one of the fruit that we have looked at are qualities which have a large influence on the  </a:t>
            </a:r>
            <a:r>
              <a:rPr lang="en-US" sz="2400" b="1" kern="0" dirty="0">
                <a:effectLst/>
                <a:latin typeface="Tempus Sans ITC" panose="04020404030D07020202" pitchFamily="82" charset="0"/>
                <a:ea typeface="Aptos" panose="020B0004020202020204" pitchFamily="34" charset="0"/>
              </a:rPr>
              <a:t>relationships</a:t>
            </a:r>
            <a:r>
              <a:rPr lang="en-US" sz="2400" kern="0" dirty="0">
                <a:effectLst/>
                <a:latin typeface="Times New Roman" panose="02020603050405020304" pitchFamily="18" charset="0"/>
                <a:ea typeface="Aptos" panose="020B0004020202020204" pitchFamily="34" charset="0"/>
              </a:rPr>
              <a:t>  in our lives. </a:t>
            </a:r>
          </a:p>
          <a:p>
            <a:pPr marL="0" indent="0">
              <a:lnSpc>
                <a:spcPct val="107000"/>
              </a:lnSpc>
              <a:spcBef>
                <a:spcPts val="0"/>
              </a:spcBef>
              <a:spcAft>
                <a:spcPts val="600"/>
              </a:spcAft>
              <a:buNone/>
            </a:pPr>
            <a:r>
              <a:rPr lang="en-US" sz="1000" kern="0" dirty="0">
                <a:solidFill>
                  <a:srgbClr val="00B050"/>
                </a:solidFill>
                <a:latin typeface="Times New Roman" panose="02020603050405020304" pitchFamily="18" charset="0"/>
                <a:ea typeface="Aptos" panose="020B0004020202020204" pitchFamily="34" charset="0"/>
              </a:rPr>
              <a:t>Last 2 qualities:</a:t>
            </a:r>
            <a:endParaRPr lang="en-US" sz="1000" kern="100" dirty="0">
              <a:solidFill>
                <a:srgbClr val="00B050"/>
              </a:solidFill>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rPr>
              <a:t>Faithfulness (obedience/trust):        </a:t>
            </a:r>
          </a:p>
          <a:p>
            <a:pPr marL="0" indent="0">
              <a:lnSpc>
                <a:spcPct val="107000"/>
              </a:lnSpc>
              <a:spcBef>
                <a:spcPts val="0"/>
              </a:spcBef>
              <a:spcAft>
                <a:spcPts val="600"/>
              </a:spcAft>
              <a:buNone/>
            </a:pPr>
            <a:r>
              <a:rPr lang="en-US" sz="2400" b="1" kern="0" dirty="0">
                <a:effectLst/>
                <a:latin typeface="Tempus Sans ITC" panose="04020404030D07020202" pitchFamily="82" charset="0"/>
                <a:ea typeface="Times New Roman" panose="02020603050405020304" pitchFamily="18" charset="0"/>
              </a:rPr>
              <a:t>Obedience - </a:t>
            </a:r>
            <a:r>
              <a:rPr lang="en-US" sz="2400" b="1" kern="0" dirty="0">
                <a:effectLst/>
                <a:latin typeface="Aptos" panose="020B0004020202020204" pitchFamily="34" charset="0"/>
                <a:ea typeface="Times New Roman" panose="02020603050405020304" pitchFamily="18" charset="0"/>
              </a:rPr>
              <a:t> Rom 10:17  </a:t>
            </a:r>
            <a:r>
              <a:rPr lang="en-US" sz="2400" kern="0" dirty="0">
                <a:effectLst/>
                <a:latin typeface="Aptos" panose="020B0004020202020204" pitchFamily="34" charset="0"/>
                <a:ea typeface="Times New Roman" panose="02020603050405020304" pitchFamily="18" charset="0"/>
              </a:rPr>
              <a:t>“So then faith comes by hearing, and </a:t>
            </a:r>
            <a:r>
              <a:rPr lang="en-US" sz="2400" b="1" kern="0" dirty="0">
                <a:effectLst/>
                <a:latin typeface="Aptos" panose="020B0004020202020204" pitchFamily="34" charset="0"/>
                <a:ea typeface="Times New Roman" panose="02020603050405020304" pitchFamily="18" charset="0"/>
              </a:rPr>
              <a:t>hearing</a:t>
            </a:r>
            <a:r>
              <a:rPr lang="en-US" sz="2400" kern="0" dirty="0">
                <a:effectLst/>
                <a:latin typeface="Aptos" panose="020B0004020202020204" pitchFamily="34" charset="0"/>
                <a:ea typeface="Times New Roman" panose="02020603050405020304" pitchFamily="18" charset="0"/>
              </a:rPr>
              <a:t> by the word of God.”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rPr>
              <a:t>Acts 8:35,36 “</a:t>
            </a:r>
            <a:r>
              <a:rPr lang="en-US" sz="2400" kern="0" dirty="0">
                <a:effectLst/>
                <a:latin typeface="Aptos" panose="020B0004020202020204" pitchFamily="34" charset="0"/>
                <a:ea typeface="Times New Roman" panose="02020603050405020304" pitchFamily="18" charset="0"/>
              </a:rPr>
              <a:t>Then Philip opened his mouth and beginning from this scripture he preached Jesus to him. As they went along the road they came to some water (</a:t>
            </a:r>
            <a:r>
              <a:rPr lang="en-US" sz="2400" i="1" kern="0" dirty="0">
                <a:effectLst/>
                <a:latin typeface="Aptos" panose="020B0004020202020204" pitchFamily="34" charset="0"/>
                <a:ea typeface="Times New Roman" panose="02020603050405020304" pitchFamily="18" charset="0"/>
              </a:rPr>
              <a:t>and he was baptized).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rPr>
              <a:t>Acts 16:32,33 “</a:t>
            </a:r>
            <a:r>
              <a:rPr lang="en-US" sz="2400" kern="0" dirty="0">
                <a:effectLst/>
                <a:latin typeface="Aptos" panose="020B0004020202020204" pitchFamily="34" charset="0"/>
                <a:ea typeface="Times New Roman" panose="02020603050405020304" pitchFamily="18" charset="0"/>
              </a:rPr>
              <a:t>And they spoke the word of the Lord to him (jailor) together with all who were in his house (</a:t>
            </a:r>
            <a:r>
              <a:rPr lang="en-US" sz="2400" i="1" kern="0" dirty="0">
                <a:effectLst/>
                <a:latin typeface="Aptos" panose="020B0004020202020204" pitchFamily="34" charset="0"/>
                <a:ea typeface="Times New Roman" panose="02020603050405020304" pitchFamily="18" charset="0"/>
              </a:rPr>
              <a:t>and they were baptized</a:t>
            </a:r>
            <a:r>
              <a:rPr lang="en-US" sz="2400" kern="0" dirty="0">
                <a:effectLst/>
                <a:latin typeface="Aptos" panose="020B0004020202020204" pitchFamily="34" charset="0"/>
                <a:ea typeface="Times New Roman" panose="02020603050405020304" pitchFamily="18" charset="0"/>
              </a:rPr>
              <a:t>).      </a:t>
            </a:r>
            <a:r>
              <a:rPr lang="en-US" sz="1000" kern="0" dirty="0">
                <a:solidFill>
                  <a:srgbClr val="00B050"/>
                </a:solidFill>
                <a:effectLst/>
                <a:latin typeface="Aptos" panose="020B0004020202020204" pitchFamily="34" charset="0"/>
                <a:ea typeface="Times New Roman" panose="02020603050405020304" pitchFamily="18" charset="0"/>
              </a:rPr>
              <a:t>Receive blessings = a response</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393</TotalTime>
  <Words>1176</Words>
  <Application>Microsoft Office PowerPoint</Application>
  <PresentationFormat>On-screen Show (4:3)</PresentationFormat>
  <Paragraphs>45</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2025-04-22T18:49:20Z</dcterms:modified>
</cp:coreProperties>
</file>