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9" r:id="rId4"/>
    <p:sldId id="317" r:id="rId5"/>
    <p:sldId id="316" r:id="rId6"/>
    <p:sldId id="311" r:id="rId7"/>
    <p:sldId id="327" r:id="rId8"/>
    <p:sldId id="326" r:id="rId9"/>
    <p:sldId id="325" r:id="rId10"/>
    <p:sldId id="324" r:id="rId11"/>
    <p:sldId id="331" r:id="rId12"/>
    <p:sldId id="329" r:id="rId13"/>
    <p:sldId id="323"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5A8BA569-9D8D-4623-B10E-B926FEF9853D}"/>
    <pc:docChg chg="undo custSel addSld delSld modSld">
      <pc:chgData name="James Young" userId="7f8d7c9cdb576883" providerId="LiveId" clId="{5A8BA569-9D8D-4623-B10E-B926FEF9853D}" dt="2025-05-06T19:51:13.128" v="282" actId="20577"/>
      <pc:docMkLst>
        <pc:docMk/>
      </pc:docMkLst>
      <pc:sldChg chg="modSp mod">
        <pc:chgData name="James Young" userId="7f8d7c9cdb576883" providerId="LiveId" clId="{5A8BA569-9D8D-4623-B10E-B926FEF9853D}" dt="2025-05-06T19:14:56.483" v="21" actId="255"/>
        <pc:sldMkLst>
          <pc:docMk/>
          <pc:sldMk cId="3390102180" sldId="311"/>
        </pc:sldMkLst>
        <pc:spChg chg="mod">
          <ac:chgData name="James Young" userId="7f8d7c9cdb576883" providerId="LiveId" clId="{5A8BA569-9D8D-4623-B10E-B926FEF9853D}" dt="2025-05-06T19:14:56.483" v="21" actId="255"/>
          <ac:spMkLst>
            <pc:docMk/>
            <pc:sldMk cId="3390102180" sldId="311"/>
            <ac:spMk id="3" creationId="{708276BC-A706-40B5-B51D-6AA00A059507}"/>
          </ac:spMkLst>
        </pc:spChg>
      </pc:sldChg>
      <pc:sldChg chg="modSp mod">
        <pc:chgData name="James Young" userId="7f8d7c9cdb576883" providerId="LiveId" clId="{5A8BA569-9D8D-4623-B10E-B926FEF9853D}" dt="2025-05-06T19:13:45.271" v="14" actId="313"/>
        <pc:sldMkLst>
          <pc:docMk/>
          <pc:sldMk cId="2438453614" sldId="316"/>
        </pc:sldMkLst>
        <pc:spChg chg="mod">
          <ac:chgData name="James Young" userId="7f8d7c9cdb576883" providerId="LiveId" clId="{5A8BA569-9D8D-4623-B10E-B926FEF9853D}" dt="2025-05-06T19:13:45.271" v="14" actId="313"/>
          <ac:spMkLst>
            <pc:docMk/>
            <pc:sldMk cId="2438453614" sldId="316"/>
            <ac:spMk id="3" creationId="{708276BC-A706-40B5-B51D-6AA00A059507}"/>
          </ac:spMkLst>
        </pc:spChg>
      </pc:sldChg>
      <pc:sldChg chg="modSp mod">
        <pc:chgData name="James Young" userId="7f8d7c9cdb576883" providerId="LiveId" clId="{5A8BA569-9D8D-4623-B10E-B926FEF9853D}" dt="2025-05-06T19:13:20.701" v="10" actId="20577"/>
        <pc:sldMkLst>
          <pc:docMk/>
          <pc:sldMk cId="2029461572" sldId="317"/>
        </pc:sldMkLst>
        <pc:spChg chg="mod">
          <ac:chgData name="James Young" userId="7f8d7c9cdb576883" providerId="LiveId" clId="{5A8BA569-9D8D-4623-B10E-B926FEF9853D}" dt="2025-05-06T19:13:20.701" v="10" actId="20577"/>
          <ac:spMkLst>
            <pc:docMk/>
            <pc:sldMk cId="2029461572" sldId="317"/>
            <ac:spMk id="3" creationId="{708276BC-A706-40B5-B51D-6AA00A059507}"/>
          </ac:spMkLst>
        </pc:spChg>
      </pc:sldChg>
      <pc:sldChg chg="modSp mod">
        <pc:chgData name="James Young" userId="7f8d7c9cdb576883" providerId="LiveId" clId="{5A8BA569-9D8D-4623-B10E-B926FEF9853D}" dt="2025-05-06T19:12:35.876" v="3" actId="255"/>
        <pc:sldMkLst>
          <pc:docMk/>
          <pc:sldMk cId="2681046262" sldId="319"/>
        </pc:sldMkLst>
        <pc:spChg chg="mod">
          <ac:chgData name="James Young" userId="7f8d7c9cdb576883" providerId="LiveId" clId="{5A8BA569-9D8D-4623-B10E-B926FEF9853D}" dt="2025-05-06T19:12:35.876" v="3" actId="255"/>
          <ac:spMkLst>
            <pc:docMk/>
            <pc:sldMk cId="2681046262" sldId="319"/>
            <ac:spMk id="3" creationId="{708276BC-A706-40B5-B51D-6AA00A059507}"/>
          </ac:spMkLst>
        </pc:spChg>
      </pc:sldChg>
      <pc:sldChg chg="modSp mod">
        <pc:chgData name="James Young" userId="7f8d7c9cdb576883" providerId="LiveId" clId="{5A8BA569-9D8D-4623-B10E-B926FEF9853D}" dt="2025-05-06T19:46:58.536" v="225" actId="20577"/>
        <pc:sldMkLst>
          <pc:docMk/>
          <pc:sldMk cId="4031329310" sldId="324"/>
        </pc:sldMkLst>
        <pc:spChg chg="mod">
          <ac:chgData name="James Young" userId="7f8d7c9cdb576883" providerId="LiveId" clId="{5A8BA569-9D8D-4623-B10E-B926FEF9853D}" dt="2025-05-06T19:46:58.536" v="225" actId="20577"/>
          <ac:spMkLst>
            <pc:docMk/>
            <pc:sldMk cId="4031329310" sldId="324"/>
            <ac:spMk id="3" creationId="{708276BC-A706-40B5-B51D-6AA00A059507}"/>
          </ac:spMkLst>
        </pc:spChg>
      </pc:sldChg>
      <pc:sldChg chg="modSp mod">
        <pc:chgData name="James Young" userId="7f8d7c9cdb576883" providerId="LiveId" clId="{5A8BA569-9D8D-4623-B10E-B926FEF9853D}" dt="2025-05-06T19:23:16.039" v="164" actId="113"/>
        <pc:sldMkLst>
          <pc:docMk/>
          <pc:sldMk cId="2535498520" sldId="325"/>
        </pc:sldMkLst>
        <pc:spChg chg="mod">
          <ac:chgData name="James Young" userId="7f8d7c9cdb576883" providerId="LiveId" clId="{5A8BA569-9D8D-4623-B10E-B926FEF9853D}" dt="2025-05-06T19:23:16.039" v="164" actId="113"/>
          <ac:spMkLst>
            <pc:docMk/>
            <pc:sldMk cId="2535498520" sldId="325"/>
            <ac:spMk id="3" creationId="{708276BC-A706-40B5-B51D-6AA00A059507}"/>
          </ac:spMkLst>
        </pc:spChg>
      </pc:sldChg>
      <pc:sldChg chg="modSp mod">
        <pc:chgData name="James Young" userId="7f8d7c9cdb576883" providerId="LiveId" clId="{5A8BA569-9D8D-4623-B10E-B926FEF9853D}" dt="2025-05-06T19:28:23.572" v="202" actId="207"/>
        <pc:sldMkLst>
          <pc:docMk/>
          <pc:sldMk cId="3328950240" sldId="326"/>
        </pc:sldMkLst>
        <pc:spChg chg="mod">
          <ac:chgData name="James Young" userId="7f8d7c9cdb576883" providerId="LiveId" clId="{5A8BA569-9D8D-4623-B10E-B926FEF9853D}" dt="2025-05-06T19:28:23.572" v="202" actId="207"/>
          <ac:spMkLst>
            <pc:docMk/>
            <pc:sldMk cId="3328950240" sldId="326"/>
            <ac:spMk id="3" creationId="{708276BC-A706-40B5-B51D-6AA00A059507}"/>
          </ac:spMkLst>
        </pc:spChg>
      </pc:sldChg>
      <pc:sldChg chg="modSp mod">
        <pc:chgData name="James Young" userId="7f8d7c9cdb576883" providerId="LiveId" clId="{5A8BA569-9D8D-4623-B10E-B926FEF9853D}" dt="2025-05-06T19:18:14.959" v="131" actId="20577"/>
        <pc:sldMkLst>
          <pc:docMk/>
          <pc:sldMk cId="1318643211" sldId="327"/>
        </pc:sldMkLst>
        <pc:spChg chg="mod">
          <ac:chgData name="James Young" userId="7f8d7c9cdb576883" providerId="LiveId" clId="{5A8BA569-9D8D-4623-B10E-B926FEF9853D}" dt="2025-05-06T19:18:14.959" v="131" actId="20577"/>
          <ac:spMkLst>
            <pc:docMk/>
            <pc:sldMk cId="1318643211" sldId="327"/>
            <ac:spMk id="3" creationId="{708276BC-A706-40B5-B51D-6AA00A059507}"/>
          </ac:spMkLst>
        </pc:spChg>
      </pc:sldChg>
      <pc:sldChg chg="add del">
        <pc:chgData name="James Young" userId="7f8d7c9cdb576883" providerId="LiveId" clId="{5A8BA569-9D8D-4623-B10E-B926FEF9853D}" dt="2025-05-06T19:51:01.763" v="277" actId="2696"/>
        <pc:sldMkLst>
          <pc:docMk/>
          <pc:sldMk cId="3390482671" sldId="328"/>
        </pc:sldMkLst>
      </pc:sldChg>
      <pc:sldChg chg="modSp add mod">
        <pc:chgData name="James Young" userId="7f8d7c9cdb576883" providerId="LiveId" clId="{5A8BA569-9D8D-4623-B10E-B926FEF9853D}" dt="2025-05-06T19:51:13.128" v="282" actId="20577"/>
        <pc:sldMkLst>
          <pc:docMk/>
          <pc:sldMk cId="2357321225" sldId="329"/>
        </pc:sldMkLst>
        <pc:spChg chg="mod">
          <ac:chgData name="James Young" userId="7f8d7c9cdb576883" providerId="LiveId" clId="{5A8BA569-9D8D-4623-B10E-B926FEF9853D}" dt="2025-05-06T19:51:13.128" v="282" actId="20577"/>
          <ac:spMkLst>
            <pc:docMk/>
            <pc:sldMk cId="2357321225" sldId="329"/>
            <ac:spMk id="3" creationId="{45AD665B-E58B-A8CC-B253-EA04F495E8B5}"/>
          </ac:spMkLst>
        </pc:spChg>
      </pc:sldChg>
      <pc:sldChg chg="add del">
        <pc:chgData name="James Young" userId="7f8d7c9cdb576883" providerId="LiveId" clId="{5A8BA569-9D8D-4623-B10E-B926FEF9853D}" dt="2025-05-06T19:51:04.790" v="278" actId="2696"/>
        <pc:sldMkLst>
          <pc:docMk/>
          <pc:sldMk cId="3700509043" sldId="330"/>
        </pc:sldMkLst>
      </pc:sldChg>
      <pc:sldChg chg="modSp add mod">
        <pc:chgData name="James Young" userId="7f8d7c9cdb576883" providerId="LiveId" clId="{5A8BA569-9D8D-4623-B10E-B926FEF9853D}" dt="2025-05-06T19:48:49.549" v="259" actId="20577"/>
        <pc:sldMkLst>
          <pc:docMk/>
          <pc:sldMk cId="2595477114" sldId="331"/>
        </pc:sldMkLst>
        <pc:spChg chg="mod">
          <ac:chgData name="James Young" userId="7f8d7c9cdb576883" providerId="LiveId" clId="{5A8BA569-9D8D-4623-B10E-B926FEF9853D}" dt="2025-05-06T19:48:49.549" v="259" actId="20577"/>
          <ac:spMkLst>
            <pc:docMk/>
            <pc:sldMk cId="2595477114" sldId="331"/>
            <ac:spMk id="3" creationId="{A2ED1AFF-B0C6-4205-AB13-090084BF46C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5/6/2025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5/6/2025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5/6/2025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5/6/2025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5/6/2025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5/6/2025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5/6/2025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5/6/2025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342900" marR="0" lvl="0" indent="-342900">
              <a:lnSpc>
                <a:spcPct val="115000"/>
              </a:lnSpc>
              <a:spcAft>
                <a:spcPts val="800"/>
              </a:spcAft>
              <a:buFont typeface="+mj-lt"/>
              <a:buAutoNum type="arabicParenR"/>
            </a:pPr>
            <a:r>
              <a:rPr lang="en-US" sz="2200" b="1" kern="100" dirty="0">
                <a:effectLst/>
                <a:latin typeface="Times New Roman" panose="02020603050405020304" pitchFamily="18" charset="0"/>
                <a:ea typeface="Aptos" panose="020B0004020202020204" pitchFamily="34" charset="0"/>
                <a:cs typeface="Times New Roman" panose="02020603050405020304" pitchFamily="18" charset="0"/>
              </a:rPr>
              <a:t>Know and obey:      2 Tim 3:16,17 “</a:t>
            </a:r>
            <a:r>
              <a:rPr lang="en-US" sz="2200" kern="100" dirty="0">
                <a:effectLst/>
                <a:latin typeface="Times New Roman" panose="02020603050405020304" pitchFamily="18" charset="0"/>
                <a:ea typeface="Aptos" panose="020B0004020202020204" pitchFamily="34" charset="0"/>
                <a:cs typeface="Times New Roman" panose="02020603050405020304" pitchFamily="18" charset="0"/>
              </a:rPr>
              <a:t>All Scripture is inspired by God and profitable for teaching, for reproof, for corrections, for training in righteousness; so that the man of God may be adequate, equipped for every good work.”         </a:t>
            </a:r>
            <a:r>
              <a:rPr lang="en-US" sz="2200" b="1" kern="100" dirty="0">
                <a:effectLst/>
                <a:latin typeface="Times New Roman" panose="02020603050405020304" pitchFamily="18" charset="0"/>
                <a:ea typeface="Aptos" panose="020B0004020202020204" pitchFamily="34" charset="0"/>
                <a:cs typeface="Times New Roman" panose="02020603050405020304" pitchFamily="18" charset="0"/>
              </a:rPr>
              <a:t>Rom 15:4 “</a:t>
            </a:r>
            <a:r>
              <a:rPr lang="en-US" sz="2200" kern="100" dirty="0">
                <a:effectLst/>
                <a:latin typeface="Times New Roman" panose="02020603050405020304" pitchFamily="18" charset="0"/>
                <a:ea typeface="Aptos" panose="020B0004020202020204" pitchFamily="34" charset="0"/>
                <a:cs typeface="Times New Roman" panose="02020603050405020304" pitchFamily="18" charset="0"/>
              </a:rPr>
              <a:t>For whatever was written in earlier times was written for our instruction, so that through perseverance and the encouragement of the Scriptures we might have hope.” </a:t>
            </a:r>
          </a:p>
          <a:p>
            <a:pPr>
              <a:buNone/>
            </a:pPr>
            <a:r>
              <a:rPr lang="en-US" sz="2200" b="1" dirty="0">
                <a:effectLst/>
                <a:latin typeface="Times New Roman" panose="02020603050405020304" pitchFamily="18" charset="0"/>
                <a:ea typeface="Aptos" panose="020B0004020202020204" pitchFamily="34" charset="0"/>
                <a:cs typeface="Times New Roman" panose="02020603050405020304" pitchFamily="18" charset="0"/>
              </a:rPr>
              <a:t>Prov 14:12 “</a:t>
            </a:r>
            <a:r>
              <a:rPr lang="en-US" sz="2200" dirty="0">
                <a:effectLst/>
                <a:latin typeface="Times New Roman" panose="02020603050405020304" pitchFamily="18" charset="0"/>
                <a:ea typeface="Aptos" panose="020B0004020202020204" pitchFamily="34" charset="0"/>
                <a:cs typeface="Times New Roman" panose="02020603050405020304" pitchFamily="18" charset="0"/>
              </a:rPr>
              <a:t>There is a way that appears to be right, but in the end, it leads to death.”  </a:t>
            </a:r>
          </a:p>
          <a:p>
            <a:pPr>
              <a:buNone/>
            </a:pPr>
            <a:r>
              <a:rPr lang="en-US" sz="2200" b="1" dirty="0">
                <a:effectLst/>
                <a:latin typeface="Times New Roman" panose="02020603050405020304" pitchFamily="18" charset="0"/>
                <a:ea typeface="Aptos" panose="020B0004020202020204" pitchFamily="34" charset="0"/>
                <a:cs typeface="Times New Roman" panose="02020603050405020304" pitchFamily="18" charset="0"/>
              </a:rPr>
              <a:t>Prov 21:2 “</a:t>
            </a:r>
            <a:r>
              <a:rPr lang="en-US" sz="2200" dirty="0">
                <a:effectLst/>
                <a:latin typeface="Times New Roman" panose="02020603050405020304" pitchFamily="18" charset="0"/>
                <a:ea typeface="Aptos" panose="020B0004020202020204" pitchFamily="34" charset="0"/>
                <a:cs typeface="Times New Roman" panose="02020603050405020304" pitchFamily="18" charset="0"/>
              </a:rPr>
              <a:t>A person may think their own ways are right, but the LORD weighs the heart.” </a:t>
            </a:r>
          </a:p>
          <a:p>
            <a:pPr>
              <a:buNone/>
            </a:pPr>
            <a:r>
              <a:rPr lang="en-US" sz="2200" b="1" dirty="0">
                <a:effectLst/>
                <a:latin typeface="Times New Roman" panose="02020603050405020304" pitchFamily="18" charset="0"/>
                <a:ea typeface="Aptos" panose="020B0004020202020204" pitchFamily="34" charset="0"/>
                <a:cs typeface="Times New Roman" panose="02020603050405020304" pitchFamily="18" charset="0"/>
              </a:rPr>
              <a:t>1 John 2:15-17 “</a:t>
            </a:r>
            <a:r>
              <a:rPr lang="en-US" sz="2200" dirty="0">
                <a:effectLst/>
                <a:latin typeface="Times New Roman" panose="02020603050405020304" pitchFamily="18" charset="0"/>
                <a:ea typeface="Aptos" panose="020B0004020202020204" pitchFamily="34" charset="0"/>
                <a:cs typeface="Times New Roman" panose="02020603050405020304" pitchFamily="18" charset="0"/>
              </a:rPr>
              <a:t>Do not love the world nor the things in the world. If anyone loves the world, the love of the Father is not in him. For all that is in the world the lust of the flesh and the lust of the eyes and the boastful pride of life, is not from the Father, but is from the world, The world is passing away, and also its lusts; but the one who does the will of God lives forever.” </a:t>
            </a:r>
            <a:endParaRPr lang="en-US" sz="2200" b="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13293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1676EF-F37A-5810-C6D8-4800EB1FDF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B60492-20F5-1E04-F4C5-FA5E056CCEBE}"/>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A2ED1AFF-B0C6-4205-AB13-090084BF46C9}"/>
              </a:ext>
            </a:extLst>
          </p:cNvPr>
          <p:cNvSpPr>
            <a:spLocks noGrp="1"/>
          </p:cNvSpPr>
          <p:nvPr>
            <p:ph idx="1"/>
          </p:nvPr>
        </p:nvSpPr>
        <p:spPr>
          <a:xfrm>
            <a:off x="628650" y="379562"/>
            <a:ext cx="7886700" cy="5891842"/>
          </a:xfrm>
        </p:spPr>
        <p:txBody>
          <a:bodyPr>
            <a:normAutofit/>
          </a:bodyPr>
          <a:lstStyle/>
          <a:p>
            <a:pPr>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Change and become obedient: “Such were some of you”. </a:t>
            </a:r>
            <a:r>
              <a:rPr lang="en-US" sz="1000" dirty="0">
                <a:solidFill>
                  <a:srgbClr val="00B050"/>
                </a:solidFill>
                <a:latin typeface="Aptos" panose="020B0004020202020204" pitchFamily="34" charset="0"/>
                <a:ea typeface="Aptos" panose="020B0004020202020204" pitchFamily="34" charset="0"/>
                <a:cs typeface="Times New Roman" panose="02020603050405020304" pitchFamily="18" charset="0"/>
              </a:rPr>
              <a:t>changed</a:t>
            </a:r>
            <a:endParaRPr lang="en-US" sz="2400" b="1" dirty="0">
              <a:effectLst/>
              <a:latin typeface="Aptos" panose="020B0004020202020204" pitchFamily="34" charset="0"/>
              <a:ea typeface="Aptos" panose="020B0004020202020204" pitchFamily="34" charset="0"/>
              <a:cs typeface="Times New Roman" panose="02020603050405020304" pitchFamily="18" charset="0"/>
            </a:endParaRPr>
          </a:p>
          <a:p>
            <a:pPr>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2 Cor 5:17 “</a:t>
            </a:r>
            <a:r>
              <a:rPr lang="en-US" sz="2400" dirty="0">
                <a:effectLst/>
                <a:latin typeface="Aptos" panose="020B0004020202020204" pitchFamily="34" charset="0"/>
                <a:ea typeface="Aptos" panose="020B0004020202020204" pitchFamily="34" charset="0"/>
                <a:cs typeface="Times New Roman" panose="02020603050405020304" pitchFamily="18" charset="0"/>
              </a:rPr>
              <a:t>Therefore if anyone I in Christ, </a:t>
            </a:r>
            <a:r>
              <a:rPr lang="en-US" sz="2400" b="1" dirty="0">
                <a:effectLst/>
                <a:latin typeface="Aptos" panose="020B0004020202020204" pitchFamily="34" charset="0"/>
                <a:ea typeface="Aptos" panose="020B0004020202020204" pitchFamily="34" charset="0"/>
                <a:cs typeface="Times New Roman" panose="02020603050405020304" pitchFamily="18" charset="0"/>
              </a:rPr>
              <a:t>he is a new creature</a:t>
            </a:r>
            <a:r>
              <a:rPr lang="en-US" sz="2400" dirty="0">
                <a:effectLst/>
                <a:latin typeface="Aptos" panose="020B0004020202020204" pitchFamily="34" charset="0"/>
                <a:ea typeface="Aptos" panose="020B0004020202020204" pitchFamily="34" charset="0"/>
                <a:cs typeface="Times New Roman" panose="02020603050405020304" pitchFamily="18" charset="0"/>
              </a:rPr>
              <a:t>; the old things passed away; behold, new things have come.     </a:t>
            </a:r>
          </a:p>
          <a:p>
            <a:pPr>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Eph 4:22-24 “</a:t>
            </a:r>
            <a:r>
              <a:rPr lang="en-US" sz="2400" dirty="0">
                <a:effectLst/>
                <a:latin typeface="Aptos" panose="020B0004020202020204" pitchFamily="34" charset="0"/>
                <a:ea typeface="Aptos" panose="020B0004020202020204" pitchFamily="34" charset="0"/>
                <a:cs typeface="Times New Roman" panose="02020603050405020304" pitchFamily="18" charset="0"/>
              </a:rPr>
              <a:t>In reference to your former manner of life, lay aside the old self, which is being corrupted in accordance with the lusts of deceit, and that you be renewed in the spirit of your mind, and put on the new self, which in the likeness of God has been created in righteousness and holiness of the truth.”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95477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303272-9176-74D4-07E5-9593510871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F6DF8B-217F-0322-622F-30AEB89769AD}"/>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5AD665B-E58B-A8CC-B253-EA04F495E8B5}"/>
              </a:ext>
            </a:extLst>
          </p:cNvPr>
          <p:cNvSpPr>
            <a:spLocks noGrp="1"/>
          </p:cNvSpPr>
          <p:nvPr>
            <p:ph idx="1"/>
          </p:nvPr>
        </p:nvSpPr>
        <p:spPr>
          <a:xfrm>
            <a:off x="628650" y="379562"/>
            <a:ext cx="7886700" cy="5891842"/>
          </a:xfrm>
        </p:spPr>
        <p:txBody>
          <a:bodyPr>
            <a:noAutofit/>
          </a:bodyPr>
          <a:lstStyle/>
          <a:p>
            <a:pPr marL="228600" marR="0">
              <a:lnSpc>
                <a:spcPct val="115000"/>
              </a:lnSpc>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How did such a change occur?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“Such were some of you; but you were washed, but you were sanctified, but you were justified in the name of the Lord Jesus Christ and in the Spirit of our God.” </a:t>
            </a:r>
            <a:r>
              <a:rPr lang="en-US" sz="1000"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cleansed</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   </a:t>
            </a:r>
          </a:p>
          <a:p>
            <a:pPr marL="0" marR="0" indent="0">
              <a:lnSpc>
                <a:spcPct val="115000"/>
              </a:lnSpc>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Col 2:13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When you were dead in your transgressions and the uncircumcision of your flesh, He made you alive together with Him, having forgiven us all our transgressions”.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Eph 1:7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In Him we have redemption through His blood, the forgiveness of sins, in accordance with the riches of God’s grace”.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Heb 10:10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By this we have been sanctified through the offering of the body of Jesus Christ once for </a:t>
            </a:r>
            <a:r>
              <a:rPr lang="en-US" sz="2400" kern="100">
                <a:effectLst/>
                <a:latin typeface="Aptos" panose="020B0004020202020204" pitchFamily="34" charset="0"/>
                <a:ea typeface="Aptos" panose="020B0004020202020204" pitchFamily="34" charset="0"/>
                <a:cs typeface="Times New Roman" panose="02020603050405020304" pitchFamily="18" charset="0"/>
              </a:rPr>
              <a:t>all.”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57321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a:t>
            </a:r>
            <a:r>
              <a:rPr lang="en-US" sz="2400" kern="100">
                <a:effectLst/>
                <a:latin typeface="Calibri" panose="020F0502020204030204" pitchFamily="34" charset="0"/>
                <a:ea typeface="Calibri" panose="020F0502020204030204" pitchFamily="34" charset="0"/>
                <a:cs typeface="Times New Roman" panose="02020603050405020304" pitchFamily="18" charset="0"/>
              </a:rPr>
              <a:t>The effective prayer of a righteous man can accomplish much.”</a:t>
            </a: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n-US" sz="3600" b="1" kern="100" dirty="0">
                <a:effectLst/>
                <a:latin typeface="Aptos" panose="020B0004020202020204" pitchFamily="34" charset="0"/>
                <a:ea typeface="Aptos" panose="020B0004020202020204" pitchFamily="34" charset="0"/>
                <a:cs typeface="Times New Roman" panose="02020603050405020304" pitchFamily="18" charset="0"/>
              </a:rPr>
              <a:t>Sinners Will NOT </a:t>
            </a:r>
          </a:p>
          <a:p>
            <a:pPr marL="0" indent="0" algn="ctr">
              <a:lnSpc>
                <a:spcPct val="107000"/>
              </a:lnSpc>
              <a:spcAft>
                <a:spcPts val="800"/>
              </a:spcAft>
              <a:buNone/>
            </a:pPr>
            <a:r>
              <a:rPr lang="en-US" sz="3600" b="1" kern="100" dirty="0">
                <a:effectLst/>
                <a:latin typeface="Aptos" panose="020B0004020202020204" pitchFamily="34" charset="0"/>
                <a:ea typeface="Aptos" panose="020B0004020202020204" pitchFamily="34" charset="0"/>
                <a:cs typeface="Times New Roman" panose="02020603050405020304" pitchFamily="18" charset="0"/>
              </a:rPr>
              <a:t>Inherit </a:t>
            </a:r>
          </a:p>
          <a:p>
            <a:pPr marL="0" indent="0" algn="ctr">
              <a:lnSpc>
                <a:spcPct val="107000"/>
              </a:lnSpc>
              <a:spcAft>
                <a:spcPts val="800"/>
              </a:spcAft>
              <a:buNone/>
            </a:pPr>
            <a:r>
              <a:rPr lang="en-US" sz="3600" b="1" kern="100" dirty="0">
                <a:effectLst/>
                <a:latin typeface="Aptos" panose="020B0004020202020204" pitchFamily="34" charset="0"/>
                <a:ea typeface="Aptos" panose="020B0004020202020204" pitchFamily="34" charset="0"/>
                <a:cs typeface="Times New Roman" panose="02020603050405020304" pitchFamily="18" charset="0"/>
              </a:rPr>
              <a:t>the Kingdom of God</a:t>
            </a:r>
            <a:endParaRPr lang="en-US" sz="3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gn="ctr">
              <a:lnSpc>
                <a:spcPct val="107000"/>
              </a:lnSpc>
              <a:spcAft>
                <a:spcPts val="800"/>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a:t>
            </a:r>
          </a:p>
          <a:p>
            <a:pPr marL="0" indent="0" algn="ctr">
              <a:lnSpc>
                <a:spcPct val="106000"/>
              </a:lnSpc>
              <a:spcBef>
                <a:spcPts val="0"/>
              </a:spcBef>
              <a:spcAft>
                <a:spcPts val="563"/>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1 John 2:15 “</a:t>
            </a:r>
            <a:r>
              <a:rPr lang="en-US" sz="2400" dirty="0">
                <a:effectLst/>
                <a:latin typeface="Aptos" panose="020B0004020202020204" pitchFamily="34" charset="0"/>
                <a:ea typeface="Aptos" panose="020B0004020202020204" pitchFamily="34" charset="0"/>
                <a:cs typeface="Times New Roman" panose="02020603050405020304" pitchFamily="18" charset="0"/>
              </a:rPr>
              <a:t>Do not love the world nor the things in the world. If anyone loves the world, the love of the Father is not in Him.”   </a:t>
            </a: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1 John 3:3-6 “</a:t>
            </a:r>
            <a:r>
              <a:rPr lang="en-US" sz="2400" dirty="0">
                <a:effectLst/>
                <a:latin typeface="Aptos" panose="020B0004020202020204" pitchFamily="34" charset="0"/>
                <a:ea typeface="Aptos" panose="020B0004020202020204" pitchFamily="34" charset="0"/>
                <a:cs typeface="Times New Roman" panose="02020603050405020304" pitchFamily="18" charset="0"/>
              </a:rPr>
              <a:t>And everyone who practices sin also practices lawlessness; and sin is lawlessness. You know that He appeared in order to take away sins; and in Him there is no sin. No one who abides in Him sins; no one who sins has seen Him or know Him.”  </a:t>
            </a: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Gal 3:7 “</a:t>
            </a:r>
            <a:r>
              <a:rPr lang="en-US" sz="2400" dirty="0">
                <a:effectLst/>
                <a:latin typeface="Aptos" panose="020B0004020202020204" pitchFamily="34" charset="0"/>
                <a:ea typeface="Aptos" panose="020B0004020202020204" pitchFamily="34" charset="0"/>
                <a:cs typeface="Times New Roman" panose="02020603050405020304" pitchFamily="18" charset="0"/>
              </a:rPr>
              <a:t>For all of you who were baptized into Christ have clothed yourselves with Christ.”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0"/>
              </a:spcBef>
              <a:spcAft>
                <a:spcPts val="8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1 Cor 6:7-11</a:t>
            </a:r>
            <a:r>
              <a:rPr lang="en-US" sz="2400" dirty="0">
                <a:effectLst/>
                <a:latin typeface="Aptos" panose="020B0004020202020204" pitchFamily="34" charset="0"/>
                <a:ea typeface="Aptos" panose="020B0004020202020204" pitchFamily="34" charset="0"/>
                <a:cs typeface="Times New Roman" panose="02020603050405020304" pitchFamily="18" charset="0"/>
              </a:rPr>
              <a:t> “</a:t>
            </a:r>
            <a:r>
              <a:rPr lang="en-US" sz="2400" baseline="30000" dirty="0">
                <a:effectLst/>
                <a:latin typeface="Aptos" panose="020B0004020202020204" pitchFamily="34" charset="0"/>
                <a:ea typeface="Times New Roman" panose="02020603050405020304" pitchFamily="18" charset="0"/>
                <a:cs typeface="Times New Roman" panose="02020603050405020304" pitchFamily="18" charset="0"/>
              </a:rPr>
              <a:t>7</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Actually, then, it is already a defeat for you, that you have lawsuits with one another. Why not rather be wronged? Why not rather be defrauded? </a:t>
            </a:r>
            <a:r>
              <a:rPr lang="en-US" sz="2400" baseline="30000" dirty="0">
                <a:effectLst/>
                <a:latin typeface="Aptos" panose="020B0004020202020204" pitchFamily="34" charset="0"/>
                <a:ea typeface="Times New Roman" panose="02020603050405020304" pitchFamily="18" charset="0"/>
                <a:cs typeface="Times New Roman" panose="02020603050405020304" pitchFamily="18" charset="0"/>
              </a:rPr>
              <a:t>8</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On the contrary, you yourselves do wrong and defraud. And this to </a:t>
            </a:r>
            <a:r>
              <a:rPr lang="en-US" sz="2400" i="1" dirty="0">
                <a:effectLst/>
                <a:latin typeface="Aptos" panose="020B0004020202020204" pitchFamily="34" charset="0"/>
                <a:ea typeface="Times New Roman" panose="02020603050405020304" pitchFamily="18" charset="0"/>
                <a:cs typeface="Times New Roman" panose="02020603050405020304" pitchFamily="18" charset="0"/>
              </a:rPr>
              <a:t>your</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 brothers </a:t>
            </a:r>
            <a:r>
              <a:rPr lang="en-US" sz="2400" i="1" dirty="0">
                <a:effectLst/>
                <a:latin typeface="Aptos" panose="020B0004020202020204" pitchFamily="34" charset="0"/>
                <a:ea typeface="Times New Roman" panose="02020603050405020304" pitchFamily="18" charset="0"/>
                <a:cs typeface="Times New Roman" panose="02020603050405020304" pitchFamily="18" charset="0"/>
              </a:rPr>
              <a:t>and sisters</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400" baseline="30000" dirty="0">
                <a:effectLst/>
                <a:latin typeface="Aptos" panose="020B0004020202020204" pitchFamily="34" charset="0"/>
                <a:ea typeface="Times New Roman" panose="02020603050405020304" pitchFamily="18" charset="0"/>
                <a:cs typeface="Times New Roman" panose="02020603050405020304" pitchFamily="18" charset="0"/>
              </a:rPr>
              <a:t>9 </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Or do you not know that the unrighteous will not inherit the kingdom of God?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dirty="0">
                <a:effectLst/>
                <a:latin typeface="Aptos" panose="020B0004020202020204" pitchFamily="34" charset="0"/>
                <a:ea typeface="Times New Roman" panose="02020603050405020304" pitchFamily="18" charset="0"/>
              </a:rPr>
              <a:t>Do not be deceived; neither the sexually immoral, nor idolaters, nor adulterers, nor effeminate,</a:t>
            </a:r>
            <a:r>
              <a:rPr lang="en-US" sz="2400" baseline="30000" dirty="0">
                <a:effectLst/>
                <a:latin typeface="Aptos" panose="020B0004020202020204" pitchFamily="34" charset="0"/>
                <a:ea typeface="Times New Roman" panose="02020603050405020304" pitchFamily="18" charset="0"/>
              </a:rPr>
              <a:t>10 </a:t>
            </a:r>
            <a:r>
              <a:rPr lang="en-US" sz="2400" dirty="0">
                <a:effectLst/>
                <a:latin typeface="Aptos" panose="020B0004020202020204" pitchFamily="34" charset="0"/>
                <a:ea typeface="Times New Roman" panose="02020603050405020304" pitchFamily="18" charset="0"/>
              </a:rPr>
              <a:t>nor thieves, nor </a:t>
            </a:r>
            <a:r>
              <a:rPr lang="en-US" sz="2400" i="1" dirty="0">
                <a:effectLst/>
                <a:latin typeface="Aptos" panose="020B0004020202020204" pitchFamily="34" charset="0"/>
                <a:ea typeface="Times New Roman" panose="02020603050405020304" pitchFamily="18" charset="0"/>
              </a:rPr>
              <a:t>the</a:t>
            </a:r>
            <a:r>
              <a:rPr lang="en-US" sz="2400" dirty="0">
                <a:effectLst/>
                <a:latin typeface="Aptos" panose="020B0004020202020204" pitchFamily="34" charset="0"/>
                <a:ea typeface="Times New Roman" panose="02020603050405020304" pitchFamily="18" charset="0"/>
              </a:rPr>
              <a:t> greedy, nor those habitually drunk, nor verbal abusers, nor swindlers, will inherit the kingdom of God. </a:t>
            </a:r>
            <a:r>
              <a:rPr lang="en-US" sz="2400" baseline="30000" dirty="0">
                <a:effectLst/>
                <a:latin typeface="Aptos" panose="020B0004020202020204" pitchFamily="34" charset="0"/>
                <a:ea typeface="Times New Roman" panose="02020603050405020304" pitchFamily="18" charset="0"/>
              </a:rPr>
              <a:t>11 </a:t>
            </a:r>
            <a:r>
              <a:rPr lang="en-US" sz="2400" dirty="0">
                <a:effectLst/>
                <a:latin typeface="Aptos" panose="020B0004020202020204" pitchFamily="34" charset="0"/>
                <a:ea typeface="Times New Roman" panose="02020603050405020304" pitchFamily="18" charset="0"/>
              </a:rPr>
              <a:t>Such were some of you; but you were washed, but you were sanctified, but you were justified in the name of the Lord Jesus Christ and in the Spirit of our God.”</a:t>
            </a:r>
            <a:endParaRPr lang="en-US" sz="2400" dirty="0">
              <a:effectLst/>
              <a:latin typeface="Times New Roman" panose="02020603050405020304" pitchFamily="18" charset="0"/>
              <a:ea typeface="Times New Roman" panose="02020603050405020304" pitchFamily="18" charset="0"/>
            </a:endParaRPr>
          </a:p>
          <a:p>
            <a:pPr marL="0" indent="0">
              <a:lnSpc>
                <a:spcPct val="107000"/>
              </a:lnSpc>
              <a:spcBef>
                <a:spcPts val="0"/>
              </a:spcBef>
              <a:spcAft>
                <a:spcPts val="600"/>
              </a:spcAft>
              <a:buNone/>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1 Cor 6:7-11</a:t>
            </a:r>
            <a:r>
              <a:rPr lang="en-US" sz="2400" dirty="0">
                <a:effectLst/>
                <a:latin typeface="Aptos" panose="020B0004020202020204" pitchFamily="34" charset="0"/>
                <a:ea typeface="Aptos" panose="020B0004020202020204" pitchFamily="34" charset="0"/>
                <a:cs typeface="Times New Roman" panose="02020603050405020304" pitchFamily="18" charset="0"/>
              </a:rPr>
              <a:t> “</a:t>
            </a:r>
            <a:r>
              <a:rPr lang="en-US" sz="2400" baseline="30000" dirty="0">
                <a:effectLst/>
                <a:latin typeface="Aptos" panose="020B0004020202020204" pitchFamily="34" charset="0"/>
                <a:ea typeface="Times New Roman" panose="02020603050405020304" pitchFamily="18" charset="0"/>
                <a:cs typeface="Times New Roman" panose="02020603050405020304" pitchFamily="18" charset="0"/>
              </a:rPr>
              <a:t>7</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Actually, then, it is already a defeat for you, that </a:t>
            </a:r>
            <a:r>
              <a:rPr lang="en-US" sz="2400" b="1"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you have lawsuits with one another</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 Why not rather be wronged? Why not rather be defrauded? </a:t>
            </a:r>
            <a:r>
              <a:rPr lang="en-US" sz="2400" baseline="30000" dirty="0">
                <a:effectLst/>
                <a:latin typeface="Aptos" panose="020B0004020202020204" pitchFamily="34" charset="0"/>
                <a:ea typeface="Times New Roman" panose="02020603050405020304" pitchFamily="18" charset="0"/>
                <a:cs typeface="Times New Roman" panose="02020603050405020304" pitchFamily="18" charset="0"/>
              </a:rPr>
              <a:t>8</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On the contrary, you yourselves do wrong and defraud. And this to </a:t>
            </a:r>
            <a:r>
              <a:rPr lang="en-US" sz="2400" i="1" dirty="0">
                <a:effectLst/>
                <a:latin typeface="Aptos" panose="020B0004020202020204" pitchFamily="34" charset="0"/>
                <a:ea typeface="Times New Roman" panose="02020603050405020304" pitchFamily="18" charset="0"/>
                <a:cs typeface="Times New Roman" panose="02020603050405020304" pitchFamily="18" charset="0"/>
              </a:rPr>
              <a:t>your</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 brothers </a:t>
            </a:r>
            <a:r>
              <a:rPr lang="en-US" sz="2400" i="1" dirty="0">
                <a:effectLst/>
                <a:latin typeface="Aptos" panose="020B0004020202020204" pitchFamily="34" charset="0"/>
                <a:ea typeface="Times New Roman" panose="02020603050405020304" pitchFamily="18" charset="0"/>
                <a:cs typeface="Times New Roman" panose="02020603050405020304" pitchFamily="18" charset="0"/>
              </a:rPr>
              <a:t>and sisters</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400" baseline="30000" dirty="0">
                <a:effectLst/>
                <a:latin typeface="Aptos" panose="020B0004020202020204" pitchFamily="34" charset="0"/>
                <a:ea typeface="Times New Roman" panose="02020603050405020304" pitchFamily="18" charset="0"/>
                <a:cs typeface="Times New Roman" panose="02020603050405020304" pitchFamily="18" charset="0"/>
              </a:rPr>
              <a:t>9 </a:t>
            </a:r>
            <a:r>
              <a:rPr lang="en-US" sz="2400" b="1" dirty="0">
                <a:effectLst/>
                <a:latin typeface="Aptos" panose="020B0004020202020204" pitchFamily="34" charset="0"/>
                <a:ea typeface="Times New Roman" panose="02020603050405020304" pitchFamily="18" charset="0"/>
                <a:cs typeface="Times New Roman" panose="02020603050405020304" pitchFamily="18" charset="0"/>
              </a:rPr>
              <a:t>Do you not know that the unrighteous will </a:t>
            </a:r>
            <a:r>
              <a:rPr lang="en-US" sz="2400" b="1"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not </a:t>
            </a:r>
            <a:r>
              <a:rPr lang="en-US" sz="2400" b="1" dirty="0">
                <a:effectLst/>
                <a:latin typeface="Aptos" panose="020B0004020202020204" pitchFamily="34" charset="0"/>
                <a:ea typeface="Times New Roman" panose="02020603050405020304" pitchFamily="18" charset="0"/>
                <a:cs typeface="Times New Roman" panose="02020603050405020304" pitchFamily="18" charset="0"/>
              </a:rPr>
              <a:t>inherit the kingdom of God</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 </a:t>
            </a:r>
          </a:p>
          <a:p>
            <a:pPr marL="0" indent="0">
              <a:lnSpc>
                <a:spcPct val="107000"/>
              </a:lnSpc>
              <a:spcBef>
                <a:spcPts val="0"/>
              </a:spcBef>
              <a:spcAft>
                <a:spcPts val="600"/>
              </a:spcAft>
              <a:buNone/>
            </a:pPr>
            <a:endParaRPr lang="en-US" sz="1000" dirty="0">
              <a:effectLst/>
              <a:latin typeface="Aptos" panose="020B000402020202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Mtt 7:21, 23 “</a:t>
            </a:r>
            <a:r>
              <a:rPr lang="en-US" sz="2400" dirty="0">
                <a:effectLst/>
                <a:latin typeface="Aptos" panose="020B0004020202020204" pitchFamily="34" charset="0"/>
                <a:ea typeface="Aptos" panose="020B0004020202020204" pitchFamily="34" charset="0"/>
                <a:cs typeface="Times New Roman" panose="02020603050405020304" pitchFamily="18" charset="0"/>
              </a:rPr>
              <a:t>Not everyone who says to Me, ‘Lord, Lord’ will enter the kingdom of heaven, but </a:t>
            </a:r>
            <a:r>
              <a:rPr lang="en-US" sz="2400" b="1" dirty="0">
                <a:effectLst/>
                <a:latin typeface="Aptos" panose="020B0004020202020204" pitchFamily="34" charset="0"/>
                <a:ea typeface="Aptos" panose="020B0004020202020204" pitchFamily="34" charset="0"/>
                <a:cs typeface="Times New Roman" panose="02020603050405020304" pitchFamily="18" charset="0"/>
              </a:rPr>
              <a:t>he who does the will of My Father who is in heaven will enter</a:t>
            </a:r>
            <a:r>
              <a:rPr lang="en-US" sz="2400" dirty="0">
                <a:effectLst/>
                <a:latin typeface="Aptos" panose="020B0004020202020204" pitchFamily="34" charset="0"/>
                <a:ea typeface="Aptos" panose="020B0004020202020204" pitchFamily="34" charset="0"/>
                <a:cs typeface="Times New Roman" panose="02020603050405020304" pitchFamily="18" charset="0"/>
              </a:rPr>
              <a:t>.”     “And then I will declare to them, ‘I never knew you; depart from Me, you who practice lawlessness.”   </a:t>
            </a: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I Cor 8:3 “</a:t>
            </a:r>
            <a:r>
              <a:rPr lang="en-US" sz="2400" dirty="0">
                <a:effectLst/>
                <a:latin typeface="Aptos" panose="020B0004020202020204" pitchFamily="34" charset="0"/>
                <a:ea typeface="Aptos" panose="020B0004020202020204" pitchFamily="34" charset="0"/>
                <a:cs typeface="Times New Roman" panose="02020603050405020304" pitchFamily="18" charset="0"/>
              </a:rPr>
              <a:t>but if anyone loves God, he is known by Him.”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15000"/>
              </a:lnSpc>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1 Cor 6:9,10 “</a:t>
            </a:r>
            <a:r>
              <a:rPr lang="en-US" sz="2400" kern="100" baseline="30000" dirty="0">
                <a:effectLst/>
                <a:latin typeface="Aptos" panose="020B0004020202020204" pitchFamily="34" charset="0"/>
                <a:ea typeface="Times New Roman" panose="02020603050405020304" pitchFamily="18" charset="0"/>
                <a:cs typeface="Times New Roman" panose="02020603050405020304" pitchFamily="18" charset="0"/>
              </a:rPr>
              <a:t>9 </a:t>
            </a:r>
            <a:r>
              <a:rPr lang="en-US" sz="2400" kern="100" dirty="0">
                <a:effectLst/>
                <a:latin typeface="Aptos" panose="020B0004020202020204" pitchFamily="34" charset="0"/>
                <a:ea typeface="Times New Roman" panose="02020603050405020304" pitchFamily="18" charset="0"/>
                <a:cs typeface="Times New Roman" panose="02020603050405020304" pitchFamily="18" charset="0"/>
              </a:rPr>
              <a:t>Or do you not know that the unrighteous will not inherit the kingdom of God? Do not be deceived; neither the sexually immoral, nor idolaters, nor adulterers, nor effeminate,</a:t>
            </a:r>
            <a:r>
              <a:rPr lang="en-US" sz="2400" kern="100" baseline="30000" dirty="0">
                <a:effectLst/>
                <a:latin typeface="Aptos" panose="020B0004020202020204" pitchFamily="34" charset="0"/>
                <a:ea typeface="Times New Roman" panose="02020603050405020304" pitchFamily="18" charset="0"/>
                <a:cs typeface="Times New Roman" panose="02020603050405020304" pitchFamily="18" charset="0"/>
              </a:rPr>
              <a:t>10 </a:t>
            </a:r>
            <a:r>
              <a:rPr lang="en-US" sz="2400" b="1" kern="100" dirty="0">
                <a:effectLst/>
                <a:latin typeface="Aptos" panose="020B0004020202020204" pitchFamily="34" charset="0"/>
                <a:ea typeface="Times New Roman" panose="02020603050405020304" pitchFamily="18" charset="0"/>
                <a:cs typeface="Times New Roman" panose="02020603050405020304" pitchFamily="18" charset="0"/>
              </a:rPr>
              <a:t>nor thieves</a:t>
            </a:r>
            <a:r>
              <a:rPr lang="en-US" sz="2400" kern="10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400" b="1" kern="100" dirty="0">
                <a:effectLst/>
                <a:latin typeface="Aptos" panose="020B0004020202020204" pitchFamily="34" charset="0"/>
                <a:ea typeface="Times New Roman" panose="02020603050405020304" pitchFamily="18" charset="0"/>
                <a:cs typeface="Times New Roman" panose="02020603050405020304" pitchFamily="18" charset="0"/>
              </a:rPr>
              <a:t>nor </a:t>
            </a:r>
            <a:r>
              <a:rPr lang="en-US" sz="2400" b="1" i="1" kern="100" dirty="0">
                <a:effectLst/>
                <a:latin typeface="Aptos" panose="020B0004020202020204" pitchFamily="34" charset="0"/>
                <a:ea typeface="Times New Roman" panose="02020603050405020304" pitchFamily="18" charset="0"/>
                <a:cs typeface="Times New Roman" panose="02020603050405020304" pitchFamily="18" charset="0"/>
              </a:rPr>
              <a:t>the</a:t>
            </a:r>
            <a:r>
              <a:rPr lang="en-US" sz="2400" b="1" kern="100" dirty="0">
                <a:effectLst/>
                <a:latin typeface="Aptos" panose="020B0004020202020204" pitchFamily="34" charset="0"/>
                <a:ea typeface="Times New Roman" panose="02020603050405020304" pitchFamily="18" charset="0"/>
                <a:cs typeface="Times New Roman" panose="02020603050405020304" pitchFamily="18" charset="0"/>
              </a:rPr>
              <a:t> greedy, nor those habitually drunk, nor verbal abusers, nor swindlers</a:t>
            </a:r>
            <a:r>
              <a:rPr lang="en-US" sz="2400" kern="10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400" kern="10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will inherit the kingdom of God</a:t>
            </a:r>
            <a:r>
              <a:rPr lang="en-US" sz="2400" kern="10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1000" kern="100" dirty="0">
                <a:solidFill>
                  <a:srgbClr val="00B050"/>
                </a:solidFill>
                <a:latin typeface="Aptos" panose="020B0004020202020204" pitchFamily="34" charset="0"/>
                <a:ea typeface="Times New Roman" panose="02020603050405020304" pitchFamily="18" charset="0"/>
                <a:cs typeface="Times New Roman" panose="02020603050405020304" pitchFamily="18" charset="0"/>
              </a:rPr>
              <a:t>not 10 </a:t>
            </a:r>
            <a:r>
              <a:rPr lang="en-US" sz="1000" kern="100" dirty="0" err="1">
                <a:solidFill>
                  <a:srgbClr val="00B050"/>
                </a:solidFill>
                <a:latin typeface="Aptos" panose="020B0004020202020204" pitchFamily="34" charset="0"/>
                <a:ea typeface="Times New Roman" panose="02020603050405020304" pitchFamily="18" charset="0"/>
                <a:cs typeface="Times New Roman" panose="02020603050405020304" pitchFamily="18" charset="0"/>
              </a:rPr>
              <a:t>commdmnts</a:t>
            </a:r>
            <a:r>
              <a:rPr lang="en-US" sz="1000" kern="100" dirty="0">
                <a:solidFill>
                  <a:srgbClr val="00B050"/>
                </a:solidFill>
                <a:latin typeface="Aptos" panose="020B0004020202020204" pitchFamily="34" charset="0"/>
                <a:ea typeface="Times New Roman" panose="02020603050405020304" pitchFamily="18" charset="0"/>
                <a:cs typeface="Times New Roman" panose="02020603050405020304" pitchFamily="18" charset="0"/>
              </a:rPr>
              <a:t>; H. S. ;   lifestyles of sin not heavenward   2</a:t>
            </a:r>
            <a:r>
              <a:rPr lang="en-US" sz="1000"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futures</a:t>
            </a:r>
            <a:endParaRPr lang="en-US" sz="1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marR="0">
              <a:lnSpc>
                <a:spcPct val="115000"/>
              </a:lnSpc>
              <a:spcAft>
                <a:spcPts val="800"/>
              </a:spcAft>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Qualities </a:t>
            </a:r>
            <a:r>
              <a:rPr lang="en-US"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condemned</a:t>
            </a:r>
            <a:r>
              <a:rPr lang="en-US" b="1" kern="100" dirty="0">
                <a:effectLst/>
                <a:latin typeface="Aptos" panose="020B0004020202020204" pitchFamily="34" charset="0"/>
                <a:ea typeface="Aptos" panose="020B0004020202020204" pitchFamily="34" charset="0"/>
                <a:cs typeface="Times New Roman" panose="02020603050405020304" pitchFamily="18" charset="0"/>
              </a:rPr>
              <a:t> by the Lord: </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Font typeface="+mj-lt"/>
              <a:buAutoNum type="arabicParenR"/>
              <a:tabLst>
                <a:tab pos="171450" algn="l"/>
              </a:tabLst>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Those who take their brothers to court and therefore lack love, peace, patience, kindness (</a:t>
            </a: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fruits of the Holy Spirit</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 forgiveness and humility with their Christian family.                 </a:t>
            </a:r>
          </a:p>
          <a:p>
            <a:pPr marL="0" marR="0" lvl="0" indent="0">
              <a:lnSpc>
                <a:spcPct val="115000"/>
              </a:lnSpc>
              <a:spcAft>
                <a:spcPts val="800"/>
              </a:spcAft>
              <a:buNone/>
              <a:tabLst>
                <a:tab pos="171450" algn="l"/>
              </a:tabLst>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1 Cor 6:7 “</a:t>
            </a:r>
            <a:r>
              <a:rPr lang="en-US" sz="2400" i="1" kern="100" dirty="0">
                <a:effectLst/>
                <a:latin typeface="Aptos" panose="020B0004020202020204" pitchFamily="34" charset="0"/>
                <a:ea typeface="Aptos" panose="020B0004020202020204" pitchFamily="34" charset="0"/>
                <a:cs typeface="Times New Roman" panose="02020603050405020304" pitchFamily="18" charset="0"/>
              </a:rPr>
              <a:t>Why not rather be wronged? Why not rather be defrauded?”   </a:t>
            </a:r>
          </a:p>
          <a:p>
            <a:pPr marL="0" marR="0" lvl="0" indent="0">
              <a:lnSpc>
                <a:spcPct val="115000"/>
              </a:lnSpc>
              <a:spcAft>
                <a:spcPts val="800"/>
              </a:spcAft>
              <a:buNone/>
              <a:tabLst>
                <a:tab pos="171450" algn="l"/>
              </a:tabLst>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Mtt 22:39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The second (great commandment) ‘</a:t>
            </a:r>
            <a:r>
              <a:rPr lang="en-US" sz="2400" i="1" kern="100" dirty="0">
                <a:effectLst/>
                <a:latin typeface="Aptos" panose="020B0004020202020204" pitchFamily="34" charset="0"/>
                <a:ea typeface="Aptos" panose="020B0004020202020204" pitchFamily="34" charset="0"/>
                <a:cs typeface="Times New Roman" panose="02020603050405020304" pitchFamily="18" charset="0"/>
              </a:rPr>
              <a:t>You shall love your neighbor as yourself.’ ”  </a:t>
            </a:r>
          </a:p>
          <a:p>
            <a:pPr marL="0" marR="0" lvl="0" indent="0">
              <a:lnSpc>
                <a:spcPct val="115000"/>
              </a:lnSpc>
              <a:spcAft>
                <a:spcPts val="800"/>
              </a:spcAft>
              <a:buNone/>
              <a:tabLst>
                <a:tab pos="171450" algn="l"/>
              </a:tabLst>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Mtt 5:44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But I tell you, love your enemies and pray for those who persecute you, </a:t>
            </a:r>
            <a:r>
              <a:rPr lang="en-US" sz="2400" kern="100" baseline="30000" dirty="0">
                <a:effectLst/>
                <a:latin typeface="Aptos" panose="020B0004020202020204" pitchFamily="34" charset="0"/>
                <a:ea typeface="Aptos" panose="020B0004020202020204" pitchFamily="34" charset="0"/>
                <a:cs typeface="Times New Roman" panose="02020603050405020304" pitchFamily="18" charset="0"/>
              </a:rPr>
              <a:t>45 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that you may be children of your Father in heaven. …”</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2). Thieves, covetous (greedy), revilers, swindlers:</a:t>
            </a:r>
            <a:r>
              <a:rPr lang="en-US" sz="2400" dirty="0">
                <a:effectLst/>
                <a:latin typeface="Aptos" panose="020B0004020202020204" pitchFamily="34" charset="0"/>
                <a:ea typeface="Aptos" panose="020B0004020202020204" pitchFamily="34" charset="0"/>
                <a:cs typeface="Times New Roman" panose="02020603050405020304" pitchFamily="18" charset="0"/>
              </a:rPr>
              <a:t> </a:t>
            </a:r>
            <a:r>
              <a:rPr lang="en-US" sz="10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self</a:t>
            </a:r>
          </a:p>
          <a:p>
            <a:pPr marL="0" indent="0">
              <a:lnSpc>
                <a:spcPct val="107000"/>
              </a:lnSpc>
              <a:spcBef>
                <a:spcPts val="0"/>
              </a:spcBef>
              <a:spcAft>
                <a:spcPts val="600"/>
              </a:spcAft>
              <a:buNone/>
            </a:pPr>
            <a:endParaRPr lang="en-US" sz="800" b="1"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3). Sexually immoral, fornicators, adulterers, effeminate, drunkards</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Ex 20:14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You shall not commit adultery.”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Mtt 5:28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but I say to you that everyone who looks at a woman with lust for her has already committed adultery with her in his heart.”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Lev 18:22/ 20:13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You shall not lie with a male as one lies with a female; it is an abomination</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a:t>
            </a:r>
            <a:r>
              <a:rPr lang="en-US" sz="1400" kern="100" dirty="0">
                <a:effectLst/>
                <a:latin typeface="Aptos" panose="020B0004020202020204" pitchFamily="34" charset="0"/>
                <a:ea typeface="Aptos" panose="020B0004020202020204" pitchFamily="34" charset="0"/>
                <a:cs typeface="Times New Roman" panose="02020603050405020304" pitchFamily="18" charset="0"/>
              </a:rPr>
              <a:t>Rom 1:26,27 /1 Tim 1:9,10</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400"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Ephesians 5:18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“Don’t be drunk with wine, because that will ruin your life. Instead, be filled with the Holy Spirit.”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1 Corinthians 5:11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“I meant that you are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not to associate with anyone who claims to be a believer</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yet indulges in sexual sin, or is greedy, or worships idols, or is abusive, or is a drunkard, or cheats people. Don’t even eat with such people.”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405</TotalTime>
  <Words>1272</Words>
  <Application>Microsoft Office PowerPoint</Application>
  <PresentationFormat>On-screen Show (4:3)</PresentationFormat>
  <Paragraphs>38</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Aptos</vt:lpstr>
      <vt:lpstr>Arial</vt:lpstr>
      <vt:lpstr>Calibri</vt:lpstr>
      <vt:lpstr>Calibri Light</vt:lpstr>
      <vt:lpstr>Tempus Sans ITC</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52</cp:revision>
  <dcterms:created xsi:type="dcterms:W3CDTF">2019-04-11T15:26:57Z</dcterms:created>
  <dcterms:modified xsi:type="dcterms:W3CDTF">2025-05-06T19:51:19Z</dcterms:modified>
</cp:coreProperties>
</file>