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30" r:id="rId9"/>
    <p:sldId id="329" r:id="rId10"/>
    <p:sldId id="328" r:id="rId11"/>
    <p:sldId id="325" r:id="rId12"/>
    <p:sldId id="332" r:id="rId13"/>
    <p:sldId id="33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9C5FD9-C55E-47D1-993C-7C0D64068A98}" v="1" dt="2025-06-03T19:41:25.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E842F724-226D-432C-AA5E-875A411C0208}"/>
    <pc:docChg chg="custSel addSld delSld modSld">
      <pc:chgData name="James Young" userId="7f8d7c9cdb576883" providerId="LiveId" clId="{E842F724-226D-432C-AA5E-875A411C0208}" dt="2025-05-13T18:14:35.725" v="214" actId="20577"/>
      <pc:docMkLst>
        <pc:docMk/>
      </pc:docMkLst>
      <pc:sldChg chg="modSp mod">
        <pc:chgData name="James Young" userId="7f8d7c9cdb576883" providerId="LiveId" clId="{E842F724-226D-432C-AA5E-875A411C0208}" dt="2025-05-13T18:01:17.164" v="27" actId="20577"/>
        <pc:sldMkLst>
          <pc:docMk/>
          <pc:sldMk cId="2838560389" sldId="296"/>
        </pc:sldMkLst>
        <pc:spChg chg="mod">
          <ac:chgData name="James Young" userId="7f8d7c9cdb576883" providerId="LiveId" clId="{E842F724-226D-432C-AA5E-875A411C0208}" dt="2025-05-13T18:01:17.164" v="27" actId="20577"/>
          <ac:spMkLst>
            <pc:docMk/>
            <pc:sldMk cId="2838560389" sldId="296"/>
            <ac:spMk id="3" creationId="{708276BC-A706-40B5-B51D-6AA00A059507}"/>
          </ac:spMkLst>
        </pc:spChg>
      </pc:sldChg>
      <pc:sldChg chg="modSp mod">
        <pc:chgData name="James Young" userId="7f8d7c9cdb576883" providerId="LiveId" clId="{E842F724-226D-432C-AA5E-875A411C0208}" dt="2025-05-13T18:04:18.841" v="55" actId="20577"/>
        <pc:sldMkLst>
          <pc:docMk/>
          <pc:sldMk cId="3390102180" sldId="311"/>
        </pc:sldMkLst>
        <pc:spChg chg="mod">
          <ac:chgData name="James Young" userId="7f8d7c9cdb576883" providerId="LiveId" clId="{E842F724-226D-432C-AA5E-875A411C0208}" dt="2025-05-13T18:04:18.841" v="55" actId="20577"/>
          <ac:spMkLst>
            <pc:docMk/>
            <pc:sldMk cId="3390102180" sldId="311"/>
            <ac:spMk id="3" creationId="{708276BC-A706-40B5-B51D-6AA00A059507}"/>
          </ac:spMkLst>
        </pc:spChg>
      </pc:sldChg>
      <pc:sldChg chg="modSp mod">
        <pc:chgData name="James Young" userId="7f8d7c9cdb576883" providerId="LiveId" clId="{E842F724-226D-432C-AA5E-875A411C0208}" dt="2025-05-13T18:03:38.319" v="47" actId="20577"/>
        <pc:sldMkLst>
          <pc:docMk/>
          <pc:sldMk cId="2438453614" sldId="316"/>
        </pc:sldMkLst>
        <pc:spChg chg="mod">
          <ac:chgData name="James Young" userId="7f8d7c9cdb576883" providerId="LiveId" clId="{E842F724-226D-432C-AA5E-875A411C0208}" dt="2025-05-13T18:03:38.319" v="47" actId="20577"/>
          <ac:spMkLst>
            <pc:docMk/>
            <pc:sldMk cId="2438453614" sldId="316"/>
            <ac:spMk id="3" creationId="{708276BC-A706-40B5-B51D-6AA00A059507}"/>
          </ac:spMkLst>
        </pc:spChg>
      </pc:sldChg>
      <pc:sldChg chg="modSp mod">
        <pc:chgData name="James Young" userId="7f8d7c9cdb576883" providerId="LiveId" clId="{E842F724-226D-432C-AA5E-875A411C0208}" dt="2025-05-13T18:02:47.593" v="37" actId="255"/>
        <pc:sldMkLst>
          <pc:docMk/>
          <pc:sldMk cId="2029461572" sldId="317"/>
        </pc:sldMkLst>
        <pc:spChg chg="mod">
          <ac:chgData name="James Young" userId="7f8d7c9cdb576883" providerId="LiveId" clId="{E842F724-226D-432C-AA5E-875A411C0208}" dt="2025-05-13T18:02:47.593" v="37" actId="255"/>
          <ac:spMkLst>
            <pc:docMk/>
            <pc:sldMk cId="2029461572" sldId="317"/>
            <ac:spMk id="3" creationId="{708276BC-A706-40B5-B51D-6AA00A059507}"/>
          </ac:spMkLst>
        </pc:spChg>
      </pc:sldChg>
      <pc:sldChg chg="del">
        <pc:chgData name="James Young" userId="7f8d7c9cdb576883" providerId="LiveId" clId="{E842F724-226D-432C-AA5E-875A411C0208}" dt="2025-05-13T18:01:27.312" v="28" actId="2696"/>
        <pc:sldMkLst>
          <pc:docMk/>
          <pc:sldMk cId="2681046262" sldId="319"/>
        </pc:sldMkLst>
      </pc:sldChg>
      <pc:sldChg chg="modSp mod">
        <pc:chgData name="James Young" userId="7f8d7c9cdb576883" providerId="LiveId" clId="{E842F724-226D-432C-AA5E-875A411C0208}" dt="2025-05-13T18:12:14.414" v="199" actId="255"/>
        <pc:sldMkLst>
          <pc:docMk/>
          <pc:sldMk cId="2535498520" sldId="325"/>
        </pc:sldMkLst>
        <pc:spChg chg="mod">
          <ac:chgData name="James Young" userId="7f8d7c9cdb576883" providerId="LiveId" clId="{E842F724-226D-432C-AA5E-875A411C0208}" dt="2025-05-13T18:12:14.414" v="199" actId="255"/>
          <ac:spMkLst>
            <pc:docMk/>
            <pc:sldMk cId="2535498520" sldId="325"/>
            <ac:spMk id="3" creationId="{708276BC-A706-40B5-B51D-6AA00A059507}"/>
          </ac:spMkLst>
        </pc:spChg>
      </pc:sldChg>
      <pc:sldChg chg="modSp mod">
        <pc:chgData name="James Young" userId="7f8d7c9cdb576883" providerId="LiveId" clId="{E842F724-226D-432C-AA5E-875A411C0208}" dt="2025-05-13T18:06:55.432" v="86" actId="20577"/>
        <pc:sldMkLst>
          <pc:docMk/>
          <pc:sldMk cId="3328950240" sldId="326"/>
        </pc:sldMkLst>
        <pc:spChg chg="mod">
          <ac:chgData name="James Young" userId="7f8d7c9cdb576883" providerId="LiveId" clId="{E842F724-226D-432C-AA5E-875A411C0208}" dt="2025-05-13T18:06:55.432" v="86" actId="20577"/>
          <ac:spMkLst>
            <pc:docMk/>
            <pc:sldMk cId="3328950240" sldId="326"/>
            <ac:spMk id="3" creationId="{708276BC-A706-40B5-B51D-6AA00A059507}"/>
          </ac:spMkLst>
        </pc:spChg>
      </pc:sldChg>
      <pc:sldChg chg="modSp mod">
        <pc:chgData name="James Young" userId="7f8d7c9cdb576883" providerId="LiveId" clId="{E842F724-226D-432C-AA5E-875A411C0208}" dt="2025-05-13T18:05:11.296" v="66" actId="20577"/>
        <pc:sldMkLst>
          <pc:docMk/>
          <pc:sldMk cId="1318643211" sldId="327"/>
        </pc:sldMkLst>
        <pc:spChg chg="mod">
          <ac:chgData name="James Young" userId="7f8d7c9cdb576883" providerId="LiveId" clId="{E842F724-226D-432C-AA5E-875A411C0208}" dt="2025-05-13T18:05:11.296" v="66" actId="20577"/>
          <ac:spMkLst>
            <pc:docMk/>
            <pc:sldMk cId="1318643211" sldId="327"/>
            <ac:spMk id="3" creationId="{708276BC-A706-40B5-B51D-6AA00A059507}"/>
          </ac:spMkLst>
        </pc:spChg>
      </pc:sldChg>
      <pc:sldChg chg="modSp add mod">
        <pc:chgData name="James Young" userId="7f8d7c9cdb576883" providerId="LiveId" clId="{E842F724-226D-432C-AA5E-875A411C0208}" dt="2025-05-13T18:11:04.675" v="188" actId="20577"/>
        <pc:sldMkLst>
          <pc:docMk/>
          <pc:sldMk cId="2803550887" sldId="328"/>
        </pc:sldMkLst>
        <pc:spChg chg="mod">
          <ac:chgData name="James Young" userId="7f8d7c9cdb576883" providerId="LiveId" clId="{E842F724-226D-432C-AA5E-875A411C0208}" dt="2025-05-13T18:11:04.675" v="188" actId="20577"/>
          <ac:spMkLst>
            <pc:docMk/>
            <pc:sldMk cId="2803550887" sldId="328"/>
            <ac:spMk id="3" creationId="{E42F1ECE-1368-2919-656E-DE21A6E9C732}"/>
          </ac:spMkLst>
        </pc:spChg>
      </pc:sldChg>
      <pc:sldChg chg="modSp add mod">
        <pc:chgData name="James Young" userId="7f8d7c9cdb576883" providerId="LiveId" clId="{E842F724-226D-432C-AA5E-875A411C0208}" dt="2025-05-13T18:10:01.410" v="163" actId="5793"/>
        <pc:sldMkLst>
          <pc:docMk/>
          <pc:sldMk cId="1479827828" sldId="329"/>
        </pc:sldMkLst>
        <pc:spChg chg="mod">
          <ac:chgData name="James Young" userId="7f8d7c9cdb576883" providerId="LiveId" clId="{E842F724-226D-432C-AA5E-875A411C0208}" dt="2025-05-13T18:10:01.410" v="163" actId="5793"/>
          <ac:spMkLst>
            <pc:docMk/>
            <pc:sldMk cId="1479827828" sldId="329"/>
            <ac:spMk id="3" creationId="{169E11A0-AD35-9814-FC66-80E68C2FDB56}"/>
          </ac:spMkLst>
        </pc:spChg>
      </pc:sldChg>
      <pc:sldChg chg="modSp add mod">
        <pc:chgData name="James Young" userId="7f8d7c9cdb576883" providerId="LiveId" clId="{E842F724-226D-432C-AA5E-875A411C0208}" dt="2025-05-13T18:07:24.530" v="93" actId="20577"/>
        <pc:sldMkLst>
          <pc:docMk/>
          <pc:sldMk cId="1118517427" sldId="330"/>
        </pc:sldMkLst>
        <pc:spChg chg="mod">
          <ac:chgData name="James Young" userId="7f8d7c9cdb576883" providerId="LiveId" clId="{E842F724-226D-432C-AA5E-875A411C0208}" dt="2025-05-13T18:07:24.530" v="93" actId="20577"/>
          <ac:spMkLst>
            <pc:docMk/>
            <pc:sldMk cId="1118517427" sldId="330"/>
            <ac:spMk id="3" creationId="{290D4DFF-177B-369C-4F28-1233D0BA2F99}"/>
          </ac:spMkLst>
        </pc:spChg>
      </pc:sldChg>
      <pc:sldChg chg="modSp add mod">
        <pc:chgData name="James Young" userId="7f8d7c9cdb576883" providerId="LiveId" clId="{E842F724-226D-432C-AA5E-875A411C0208}" dt="2025-05-13T18:14:35.725" v="214" actId="20577"/>
        <pc:sldMkLst>
          <pc:docMk/>
          <pc:sldMk cId="4067843015" sldId="331"/>
        </pc:sldMkLst>
        <pc:spChg chg="mod">
          <ac:chgData name="James Young" userId="7f8d7c9cdb576883" providerId="LiveId" clId="{E842F724-226D-432C-AA5E-875A411C0208}" dt="2025-05-13T18:14:35.725" v="214" actId="20577"/>
          <ac:spMkLst>
            <pc:docMk/>
            <pc:sldMk cId="4067843015" sldId="331"/>
            <ac:spMk id="3" creationId="{7595BA2C-9B32-8050-8E56-51A8F66532EF}"/>
          </ac:spMkLst>
        </pc:spChg>
      </pc:sldChg>
      <pc:sldChg chg="modSp add mod">
        <pc:chgData name="James Young" userId="7f8d7c9cdb576883" providerId="LiveId" clId="{E842F724-226D-432C-AA5E-875A411C0208}" dt="2025-05-13T18:13:44.990" v="209" actId="20577"/>
        <pc:sldMkLst>
          <pc:docMk/>
          <pc:sldMk cId="3264926057" sldId="332"/>
        </pc:sldMkLst>
        <pc:spChg chg="mod">
          <ac:chgData name="James Young" userId="7f8d7c9cdb576883" providerId="LiveId" clId="{E842F724-226D-432C-AA5E-875A411C0208}" dt="2025-05-13T18:13:44.990" v="209" actId="20577"/>
          <ac:spMkLst>
            <pc:docMk/>
            <pc:sldMk cId="3264926057" sldId="332"/>
            <ac:spMk id="3" creationId="{14452B0E-7664-F0AE-5182-A86692F7DE40}"/>
          </ac:spMkLst>
        </pc:spChg>
      </pc:sldChg>
    </pc:docChg>
  </pc:docChgLst>
  <pc:docChgLst>
    <pc:chgData name="James Young" userId="7f8d7c9cdb576883" providerId="LiveId" clId="{7D9C5FD9-C55E-47D1-993C-7C0D64068A98}"/>
    <pc:docChg chg="custSel delSld modSld">
      <pc:chgData name="James Young" userId="7f8d7c9cdb576883" providerId="LiveId" clId="{7D9C5FD9-C55E-47D1-993C-7C0D64068A98}" dt="2025-06-03T19:42:30.042" v="186" actId="20577"/>
      <pc:docMkLst>
        <pc:docMk/>
      </pc:docMkLst>
      <pc:sldChg chg="modSp mod">
        <pc:chgData name="James Young" userId="7f8d7c9cdb576883" providerId="LiveId" clId="{7D9C5FD9-C55E-47D1-993C-7C0D64068A98}" dt="2025-06-03T19:27:19.789" v="3" actId="114"/>
        <pc:sldMkLst>
          <pc:docMk/>
          <pc:sldMk cId="3390102180" sldId="311"/>
        </pc:sldMkLst>
        <pc:spChg chg="mod">
          <ac:chgData name="James Young" userId="7f8d7c9cdb576883" providerId="LiveId" clId="{7D9C5FD9-C55E-47D1-993C-7C0D64068A98}" dt="2025-06-03T19:27:19.789" v="3" actId="114"/>
          <ac:spMkLst>
            <pc:docMk/>
            <pc:sldMk cId="3390102180" sldId="311"/>
            <ac:spMk id="3" creationId="{708276BC-A706-40B5-B51D-6AA00A059507}"/>
          </ac:spMkLst>
        </pc:spChg>
      </pc:sldChg>
      <pc:sldChg chg="del">
        <pc:chgData name="James Young" userId="7f8d7c9cdb576883" providerId="LiveId" clId="{7D9C5FD9-C55E-47D1-993C-7C0D64068A98}" dt="2025-06-03T19:42:16.903" v="184" actId="2696"/>
        <pc:sldMkLst>
          <pc:docMk/>
          <pc:sldMk cId="645947338" sldId="323"/>
        </pc:sldMkLst>
      </pc:sldChg>
      <pc:sldChg chg="modSp mod">
        <pc:chgData name="James Young" userId="7f8d7c9cdb576883" providerId="LiveId" clId="{7D9C5FD9-C55E-47D1-993C-7C0D64068A98}" dt="2025-06-03T19:27:59.345" v="7" actId="20577"/>
        <pc:sldMkLst>
          <pc:docMk/>
          <pc:sldMk cId="3328950240" sldId="326"/>
        </pc:sldMkLst>
        <pc:spChg chg="mod">
          <ac:chgData name="James Young" userId="7f8d7c9cdb576883" providerId="LiveId" clId="{7D9C5FD9-C55E-47D1-993C-7C0D64068A98}" dt="2025-06-03T19:27:59.345" v="7" actId="20577"/>
          <ac:spMkLst>
            <pc:docMk/>
            <pc:sldMk cId="3328950240" sldId="326"/>
            <ac:spMk id="3" creationId="{708276BC-A706-40B5-B51D-6AA00A059507}"/>
          </ac:spMkLst>
        </pc:spChg>
      </pc:sldChg>
      <pc:sldChg chg="modSp mod">
        <pc:chgData name="James Young" userId="7f8d7c9cdb576883" providerId="LiveId" clId="{7D9C5FD9-C55E-47D1-993C-7C0D64068A98}" dt="2025-06-03T19:34:18.945" v="181" actId="20577"/>
        <pc:sldMkLst>
          <pc:docMk/>
          <pc:sldMk cId="1479827828" sldId="329"/>
        </pc:sldMkLst>
        <pc:spChg chg="mod">
          <ac:chgData name="James Young" userId="7f8d7c9cdb576883" providerId="LiveId" clId="{7D9C5FD9-C55E-47D1-993C-7C0D64068A98}" dt="2025-06-03T19:34:18.945" v="181" actId="20577"/>
          <ac:spMkLst>
            <pc:docMk/>
            <pc:sldMk cId="1479827828" sldId="329"/>
            <ac:spMk id="3" creationId="{169E11A0-AD35-9814-FC66-80E68C2FDB56}"/>
          </ac:spMkLst>
        </pc:spChg>
      </pc:sldChg>
      <pc:sldChg chg="modSp mod">
        <pc:chgData name="James Young" userId="7f8d7c9cdb576883" providerId="LiveId" clId="{7D9C5FD9-C55E-47D1-993C-7C0D64068A98}" dt="2025-06-03T19:29:19.594" v="45" actId="20577"/>
        <pc:sldMkLst>
          <pc:docMk/>
          <pc:sldMk cId="1118517427" sldId="330"/>
        </pc:sldMkLst>
        <pc:spChg chg="mod">
          <ac:chgData name="James Young" userId="7f8d7c9cdb576883" providerId="LiveId" clId="{7D9C5FD9-C55E-47D1-993C-7C0D64068A98}" dt="2025-06-03T19:29:19.594" v="45" actId="20577"/>
          <ac:spMkLst>
            <pc:docMk/>
            <pc:sldMk cId="1118517427" sldId="330"/>
            <ac:spMk id="3" creationId="{290D4DFF-177B-369C-4F28-1233D0BA2F99}"/>
          </ac:spMkLst>
        </pc:spChg>
      </pc:sldChg>
      <pc:sldChg chg="modSp mod">
        <pc:chgData name="James Young" userId="7f8d7c9cdb576883" providerId="LiveId" clId="{7D9C5FD9-C55E-47D1-993C-7C0D64068A98}" dt="2025-06-03T19:42:30.042" v="186" actId="20577"/>
        <pc:sldMkLst>
          <pc:docMk/>
          <pc:sldMk cId="4067843015" sldId="331"/>
        </pc:sldMkLst>
        <pc:spChg chg="mod">
          <ac:chgData name="James Young" userId="7f8d7c9cdb576883" providerId="LiveId" clId="{7D9C5FD9-C55E-47D1-993C-7C0D64068A98}" dt="2025-06-03T19:42:30.042" v="186" actId="20577"/>
          <ac:spMkLst>
            <pc:docMk/>
            <pc:sldMk cId="4067843015" sldId="331"/>
            <ac:spMk id="3" creationId="{7595BA2C-9B32-8050-8E56-51A8F66532EF}"/>
          </ac:spMkLst>
        </pc:spChg>
      </pc:sldChg>
      <pc:sldChg chg="modSp mod">
        <pc:chgData name="James Young" userId="7f8d7c9cdb576883" providerId="LiveId" clId="{7D9C5FD9-C55E-47D1-993C-7C0D64068A98}" dt="2025-06-03T19:41:25.671" v="183" actId="27636"/>
        <pc:sldMkLst>
          <pc:docMk/>
          <pc:sldMk cId="3264926057" sldId="332"/>
        </pc:sldMkLst>
        <pc:spChg chg="mod">
          <ac:chgData name="James Young" userId="7f8d7c9cdb576883" providerId="LiveId" clId="{7D9C5FD9-C55E-47D1-993C-7C0D64068A98}" dt="2025-06-03T19:41:25.671" v="183" actId="27636"/>
          <ac:spMkLst>
            <pc:docMk/>
            <pc:sldMk cId="3264926057" sldId="332"/>
            <ac:spMk id="3" creationId="{14452B0E-7664-F0AE-5182-A86692F7DE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6/3/2025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6/3/2025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6/3/2025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B5C70-6696-A202-1D32-54FFE87F08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084F39-4A8E-EBD5-3A19-6DDEF144606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42F1ECE-1368-2919-656E-DE21A6E9C732}"/>
              </a:ext>
            </a:extLst>
          </p:cNvPr>
          <p:cNvSpPr>
            <a:spLocks noGrp="1"/>
          </p:cNvSpPr>
          <p:nvPr>
            <p:ph idx="1"/>
          </p:nvPr>
        </p:nvSpPr>
        <p:spPr>
          <a:xfrm>
            <a:off x="628650" y="379562"/>
            <a:ext cx="7886700" cy="5891842"/>
          </a:xfrm>
        </p:spPr>
        <p:txBody>
          <a:bodyPr>
            <a:normAutofit/>
          </a:bodyPr>
          <a:lstStyle/>
          <a:p>
            <a:pPr marL="0" marR="0" lvl="0" indent="0">
              <a:buNone/>
            </a:pPr>
            <a:r>
              <a:rPr lang="en-US" sz="2400" dirty="0">
                <a:effectLst/>
                <a:ea typeface="Times New Roman" panose="02020603050405020304" pitchFamily="18" charset="0"/>
              </a:rPr>
              <a:t>3. God is patient looking for those who will come to Him:  </a:t>
            </a:r>
          </a:p>
          <a:p>
            <a:pPr marL="0" marR="0" lvl="0" indent="0">
              <a:buNone/>
            </a:pPr>
            <a:r>
              <a:rPr lang="en-US" sz="2400" b="1" dirty="0">
                <a:effectLst/>
                <a:ea typeface="Times New Roman" panose="02020603050405020304" pitchFamily="18" charset="0"/>
              </a:rPr>
              <a:t>2 Pe 3:9 “</a:t>
            </a:r>
            <a:r>
              <a:rPr lang="en-US" sz="2400" dirty="0">
                <a:effectLst/>
                <a:ea typeface="Times New Roman" panose="02020603050405020304" pitchFamily="18" charset="0"/>
              </a:rPr>
              <a:t>The Lord is not slow about His promise, as some count slowness, but is patient toward you, not wishing for any to perish but for all to come to repentance.</a:t>
            </a:r>
          </a:p>
          <a:p>
            <a:pPr marL="0" marR="0" lvl="0" indent="0">
              <a:buNone/>
            </a:pPr>
            <a:endParaRPr lang="en-US" sz="2400" dirty="0">
              <a:effectLst/>
              <a:ea typeface="Times New Roman" panose="02020603050405020304" pitchFamily="18" charset="0"/>
            </a:endParaRPr>
          </a:p>
          <a:p>
            <a:pPr marL="0" marR="0" lvl="0" indent="0">
              <a:buNone/>
            </a:pPr>
            <a:r>
              <a:rPr lang="en-US" sz="2400" dirty="0">
                <a:effectLst/>
                <a:ea typeface="Times New Roman" panose="02020603050405020304" pitchFamily="18" charset="0"/>
              </a:rPr>
              <a:t>4. God has work for His laborers: </a:t>
            </a:r>
          </a:p>
          <a:p>
            <a:pPr marL="0" marR="0" lvl="0" indent="0">
              <a:buNone/>
            </a:pPr>
            <a:r>
              <a:rPr lang="en-US" sz="2400" b="1" dirty="0">
                <a:effectLst/>
                <a:ea typeface="Times New Roman" panose="02020603050405020304" pitchFamily="18" charset="0"/>
              </a:rPr>
              <a:t>Eph 2:10 </a:t>
            </a:r>
            <a:r>
              <a:rPr lang="en-US" sz="2400" dirty="0">
                <a:effectLst/>
                <a:ea typeface="Times New Roman" panose="02020603050405020304" pitchFamily="18" charset="0"/>
              </a:rPr>
              <a:t>“For we are His workman-ship, created in Christ Jesus for good works, which God prepared beforehand that we should walk in them.”  </a:t>
            </a:r>
          </a:p>
          <a:p>
            <a:pPr marL="0" marR="0" lvl="0" indent="0">
              <a:buNone/>
            </a:pPr>
            <a:r>
              <a:rPr lang="en-US" sz="2400" b="1" dirty="0">
                <a:effectLst/>
                <a:ea typeface="Times New Roman" panose="02020603050405020304" pitchFamily="18" charset="0"/>
              </a:rPr>
              <a:t>2 Cor 5:20 “</a:t>
            </a:r>
            <a:r>
              <a:rPr lang="en-US" sz="2400" dirty="0">
                <a:effectLst/>
                <a:ea typeface="Times New Roman" panose="02020603050405020304" pitchFamily="18" charset="0"/>
              </a:rPr>
              <a:t>Therefore, we are ambassadors for Christ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3550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buNone/>
            </a:pPr>
            <a:r>
              <a:rPr lang="en-US" sz="2400" b="1" dirty="0">
                <a:latin typeface="Calibri" panose="020F0502020204030204" pitchFamily="34" charset="0"/>
                <a:ea typeface="Calibri" panose="020F0502020204030204" pitchFamily="34" charset="0"/>
                <a:cs typeface="Times New Roman" panose="02020603050405020304" pitchFamily="18" charset="0"/>
              </a:rPr>
              <a:t>B. </a:t>
            </a:r>
            <a:r>
              <a:rPr lang="en-US" sz="2400" dirty="0">
                <a:effectLst/>
                <a:ea typeface="Times New Roman" panose="02020603050405020304" pitchFamily="18" charset="0"/>
              </a:rPr>
              <a:t>Man tends to be selfish and ill-willed towards others.</a:t>
            </a:r>
          </a:p>
          <a:p>
            <a:pPr marL="0" marR="0" lvl="0" indent="0">
              <a:buNone/>
            </a:pPr>
            <a:endParaRPr lang="en-US" sz="1000" dirty="0">
              <a:effectLst/>
              <a:ea typeface="Times New Roman" panose="02020603050405020304" pitchFamily="18" charset="0"/>
            </a:endParaRPr>
          </a:p>
          <a:p>
            <a:pPr marL="342900" marR="0" lvl="0" indent="-342900">
              <a:buFont typeface="+mj-lt"/>
              <a:buAutoNum type="arabicPeriod"/>
            </a:pPr>
            <a:r>
              <a:rPr lang="en-US" sz="2400" b="1" dirty="0">
                <a:effectLst/>
                <a:ea typeface="Times New Roman" panose="02020603050405020304" pitchFamily="18" charset="0"/>
              </a:rPr>
              <a:t>Gal 5:19 “</a:t>
            </a:r>
            <a:r>
              <a:rPr lang="en-US" sz="2400" dirty="0">
                <a:effectLst/>
                <a:ea typeface="Times New Roman" panose="02020603050405020304" pitchFamily="18" charset="0"/>
              </a:rPr>
              <a:t>Now the deeds of the flesh are evident, which are: immorality, sensuality, idolatry, enmities, strife, jealousy, outbursts of anger, envying, drunkenness, carousing and things like these”.</a:t>
            </a:r>
          </a:p>
          <a:p>
            <a:pPr marL="342900" marR="0" lvl="0" indent="-342900">
              <a:buFont typeface="+mj-lt"/>
              <a:buAutoNum type="arabicPeriod"/>
            </a:pPr>
            <a:r>
              <a:rPr lang="en-US" sz="2400" b="1" dirty="0">
                <a:effectLst/>
                <a:ea typeface="Times New Roman" panose="02020603050405020304" pitchFamily="18" charset="0"/>
              </a:rPr>
              <a:t>1 Cor 6:9 “</a:t>
            </a:r>
            <a:r>
              <a:rPr lang="en-US" sz="2400" dirty="0">
                <a:effectLst/>
                <a:ea typeface="Times New Roman" panose="02020603050405020304" pitchFamily="18" charset="0"/>
              </a:rPr>
              <a:t>Or do you not know that the unrighteous will not inherit the kingdom of God? Do not be deceived; neither fornicators, idolaters, adulterers, effeminate, homosexuals, thieves’, covetous, drunkards, swindlers, or evil doers will inherit the kingdom of God.”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2AB48-ECC8-A49C-07DA-F14D601452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96D68E-6E1F-33DD-ACAD-843DA324655F}"/>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4452B0E-7664-F0AE-5182-A86692F7DE40}"/>
              </a:ext>
            </a:extLst>
          </p:cNvPr>
          <p:cNvSpPr>
            <a:spLocks noGrp="1"/>
          </p:cNvSpPr>
          <p:nvPr>
            <p:ph idx="1"/>
          </p:nvPr>
        </p:nvSpPr>
        <p:spPr>
          <a:xfrm>
            <a:off x="628650" y="379562"/>
            <a:ext cx="7886700" cy="5891842"/>
          </a:xfrm>
        </p:spPr>
        <p:txBody>
          <a:bodyPr>
            <a:normAutofit lnSpcReduction="10000"/>
          </a:bodyPr>
          <a:lstStyle/>
          <a:p>
            <a:pPr marL="0" marR="0" lvl="0" indent="0">
              <a:buNone/>
            </a:pPr>
            <a:r>
              <a:rPr lang="en-US" sz="2400" b="1" dirty="0">
                <a:effectLst/>
                <a:ea typeface="Times New Roman" panose="02020603050405020304" pitchFamily="18" charset="0"/>
              </a:rPr>
              <a:t>C. </a:t>
            </a:r>
            <a:r>
              <a:rPr lang="en-US" dirty="0"/>
              <a:t>God offers blessings but man must respond obediently – </a:t>
            </a:r>
            <a:r>
              <a:rPr lang="en-US" sz="2400" b="1" dirty="0">
                <a:effectLst/>
                <a:ea typeface="Times New Roman" panose="02020603050405020304" pitchFamily="18" charset="0"/>
              </a:rPr>
              <a:t> 2 Tim 3:16 </a:t>
            </a:r>
            <a:r>
              <a:rPr lang="en-US" sz="2400" dirty="0">
                <a:effectLst/>
                <a:ea typeface="Times New Roman" panose="02020603050405020304" pitchFamily="18" charset="0"/>
              </a:rPr>
              <a:t>tells us that Scripture is inspired and has been given to us to train us in righteousness and to be equipped for the doing of good works:</a:t>
            </a:r>
          </a:p>
          <a:p>
            <a:pPr marL="342900" marR="0" lvl="0" indent="-342900">
              <a:buFont typeface="+mj-lt"/>
              <a:buAutoNum type="arabicPeriod"/>
            </a:pPr>
            <a:r>
              <a:rPr lang="en-US" sz="2400" b="1" dirty="0">
                <a:effectLst/>
                <a:ea typeface="Times New Roman" panose="02020603050405020304" pitchFamily="18" charset="0"/>
              </a:rPr>
              <a:t>Titus 2:11,12 “</a:t>
            </a:r>
            <a:r>
              <a:rPr lang="en-US" sz="2400" dirty="0">
                <a:effectLst/>
                <a:ea typeface="Times New Roman" panose="02020603050405020304" pitchFamily="18" charset="0"/>
              </a:rPr>
              <a:t>for the grace of God has appeared, bringing salvation to all men, instructing us to deny ungodliness and worldly desires and to live sensibly, righteously and godly in the present age”.</a:t>
            </a:r>
          </a:p>
          <a:p>
            <a:pPr marL="342900" marR="0" lvl="0" indent="-342900">
              <a:buFont typeface="+mj-lt"/>
              <a:buAutoNum type="arabicPeriod"/>
            </a:pPr>
            <a:r>
              <a:rPr lang="en-US" sz="2400" b="1" dirty="0">
                <a:effectLst/>
                <a:ea typeface="Times New Roman" panose="02020603050405020304" pitchFamily="18" charset="0"/>
              </a:rPr>
              <a:t>1 John 2:15 “</a:t>
            </a:r>
            <a:r>
              <a:rPr lang="en-US" sz="2400" dirty="0">
                <a:effectLst/>
                <a:ea typeface="Times New Roman" panose="02020603050405020304" pitchFamily="18" charset="0"/>
              </a:rPr>
              <a:t>Do no love the world nor the things in the world. If anyone loves the world, the love of the Father is not in him.”</a:t>
            </a:r>
          </a:p>
          <a:p>
            <a:pPr marL="342900" marR="0" lvl="0" indent="-342900">
              <a:buFont typeface="+mj-lt"/>
              <a:buAutoNum type="arabicPeriod"/>
            </a:pPr>
            <a:r>
              <a:rPr lang="en-US" sz="2400" b="1" dirty="0">
                <a:effectLst/>
                <a:ea typeface="Times New Roman" panose="02020603050405020304" pitchFamily="18" charset="0"/>
              </a:rPr>
              <a:t>Col 3:2 </a:t>
            </a:r>
            <a:r>
              <a:rPr lang="en-US" sz="2400" dirty="0">
                <a:effectLst/>
                <a:ea typeface="Times New Roman" panose="02020603050405020304" pitchFamily="18" charset="0"/>
              </a:rPr>
              <a:t>“Set you mind on the things above, not on the things that are on earth.”</a:t>
            </a:r>
          </a:p>
          <a:p>
            <a:pPr marL="342900" marR="0" lvl="0" indent="-342900">
              <a:buFont typeface="+mj-lt"/>
              <a:buAutoNum type="arabicPeriod"/>
            </a:pPr>
            <a:r>
              <a:rPr lang="en-US" sz="2400" b="1" dirty="0">
                <a:effectLst/>
                <a:ea typeface="Times New Roman" panose="02020603050405020304" pitchFamily="18" charset="0"/>
              </a:rPr>
              <a:t>Phil 4:8 “</a:t>
            </a:r>
            <a:r>
              <a:rPr lang="en-US" sz="2400" dirty="0">
                <a:effectLst/>
                <a:ea typeface="Times New Roman" panose="02020603050405020304" pitchFamily="18" charset="0"/>
              </a:rPr>
              <a:t>Finally, brethren, whatever is true, honorable, right, pure, lovely – whatever is of good repute, if there is any excellence and if anything, worthy of praise, dwell on these things.”</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4926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9B239-2DFF-4184-ADCE-A198C74CDA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40D2D5-8316-0B32-7634-48F405D8BD3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595BA2C-9B32-8050-8E56-51A8F66532EF}"/>
              </a:ext>
            </a:extLst>
          </p:cNvPr>
          <p:cNvSpPr>
            <a:spLocks noGrp="1"/>
          </p:cNvSpPr>
          <p:nvPr>
            <p:ph idx="1"/>
          </p:nvPr>
        </p:nvSpPr>
        <p:spPr>
          <a:xfrm>
            <a:off x="628650" y="379562"/>
            <a:ext cx="7886700" cy="5891842"/>
          </a:xfrm>
        </p:spPr>
        <p:txBody>
          <a:bodyPr>
            <a:normAutofit/>
          </a:bodyPr>
          <a:lstStyle/>
          <a:p>
            <a:pPr marL="0" marR="0">
              <a:buNone/>
            </a:pPr>
            <a:r>
              <a:rPr lang="en-US" sz="2400" b="1" dirty="0">
                <a:effectLst/>
                <a:ea typeface="Times New Roman" panose="02020603050405020304" pitchFamily="18" charset="0"/>
              </a:rPr>
              <a:t>Gal 6:9,10 “</a:t>
            </a:r>
            <a:r>
              <a:rPr lang="en-US" sz="2400" dirty="0">
                <a:effectLst/>
                <a:ea typeface="Times New Roman" panose="02020603050405020304" pitchFamily="18" charset="0"/>
              </a:rPr>
              <a:t>So then, while we have the opportunity, let us do good to all people, and especially to those who are of the household of the faith. Let us not lose heart doing good, for in due time we will reap if we do not grow weary.”</a:t>
            </a:r>
          </a:p>
          <a:p>
            <a:pPr marL="0" marR="0">
              <a:buNone/>
            </a:pPr>
            <a:r>
              <a:rPr lang="en-US" sz="2400" dirty="0">
                <a:effectLst/>
                <a:ea typeface="Times New Roman" panose="02020603050405020304" pitchFamily="18" charset="0"/>
              </a:rPr>
              <a:t> </a:t>
            </a:r>
          </a:p>
          <a:p>
            <a:pPr marL="0" marR="0">
              <a:buNone/>
            </a:pPr>
            <a:endParaRPr lang="en-US" sz="2400" dirty="0">
              <a:effectLst/>
              <a:ea typeface="Times New Roman" panose="02020603050405020304" pitchFamily="18" charset="0"/>
            </a:endParaRPr>
          </a:p>
          <a:p>
            <a:pPr marL="0" marR="0" algn="ctr">
              <a:buNone/>
            </a:pPr>
            <a:r>
              <a:rPr lang="en-US" sz="2400" dirty="0">
                <a:effectLst/>
                <a:ea typeface="Times New Roman" panose="02020603050405020304" pitchFamily="18" charset="0"/>
              </a:rPr>
              <a:t>Let us all persevere and be God’s workers, producing fruit: </a:t>
            </a:r>
          </a:p>
          <a:p>
            <a:pPr marL="0" marR="0" algn="ctr">
              <a:buNone/>
            </a:pPr>
            <a:r>
              <a:rPr lang="en-US" sz="2400" dirty="0">
                <a:effectLst/>
                <a:ea typeface="Times New Roman" panose="02020603050405020304" pitchFamily="18" charset="0"/>
              </a:rPr>
              <a:t>30 fold, 60 fold, 100 fold – </a:t>
            </a:r>
          </a:p>
          <a:p>
            <a:pPr marL="0" marR="0" algn="ctr">
              <a:buNone/>
            </a:pPr>
            <a:r>
              <a:rPr lang="en-US" sz="2400" dirty="0">
                <a:effectLst/>
                <a:ea typeface="Times New Roman" panose="02020603050405020304" pitchFamily="18" charset="0"/>
              </a:rPr>
              <a:t>Let our 5 talents become 10,</a:t>
            </a:r>
          </a:p>
          <a:p>
            <a:pPr marL="0" marR="0" algn="ctr">
              <a:buNone/>
            </a:pPr>
            <a:r>
              <a:rPr lang="en-US" sz="2400" dirty="0">
                <a:effectLst/>
                <a:ea typeface="Times New Roman" panose="02020603050405020304" pitchFamily="18" charset="0"/>
              </a:rPr>
              <a:t>Our 2 talents become 4 </a:t>
            </a:r>
          </a:p>
          <a:p>
            <a:pPr marL="0" marR="0" algn="ctr">
              <a:buNone/>
            </a:pPr>
            <a:r>
              <a:rPr lang="en-US" sz="2400" dirty="0">
                <a:solidFill>
                  <a:srgbClr val="00B050"/>
                </a:solidFill>
                <a:effectLst/>
                <a:ea typeface="Times New Roman" panose="02020603050405020304" pitchFamily="18" charset="0"/>
              </a:rPr>
              <a:t>And our single talent become </a:t>
            </a:r>
            <a:r>
              <a:rPr lang="en-US" sz="2400" b="1" dirty="0">
                <a:solidFill>
                  <a:srgbClr val="00B050"/>
                </a:solidFill>
                <a:effectLst/>
                <a:ea typeface="Times New Roman" panose="02020603050405020304" pitchFamily="18" charset="0"/>
              </a:rPr>
              <a:t>two</a:t>
            </a:r>
            <a:endParaRPr lang="en-US" sz="2400" dirty="0">
              <a:effectLst/>
              <a:ea typeface="Times New Roman" panose="02020603050405020304" pitchFamily="18" charset="0"/>
            </a:endParaRPr>
          </a:p>
          <a:p>
            <a:pPr marL="0" marR="0" algn="ctr"/>
            <a:r>
              <a:rPr lang="en-US" sz="2400" dirty="0">
                <a:solidFill>
                  <a:srgbClr val="FF0000"/>
                </a:solidFill>
                <a:effectLst/>
                <a:ea typeface="Times New Roman" panose="02020603050405020304" pitchFamily="18" charset="0"/>
              </a:rPr>
              <a:t>And in this way - receive our </a:t>
            </a:r>
            <a:r>
              <a:rPr lang="en-US" sz="2400" b="1" dirty="0">
                <a:solidFill>
                  <a:srgbClr val="FF0000"/>
                </a:solidFill>
                <a:effectLst/>
                <a:ea typeface="Times New Roman" panose="02020603050405020304" pitchFamily="18" charset="0"/>
              </a:rPr>
              <a:t>Crown of Life</a:t>
            </a:r>
            <a:r>
              <a:rPr lang="en-US" sz="2400" dirty="0">
                <a:solidFill>
                  <a:srgbClr val="FF0000"/>
                </a:solidFill>
                <a:effectLst/>
                <a:ea typeface="Times New Roman" panose="02020603050405020304" pitchFamily="18" charset="0"/>
              </a:rPr>
              <a:t>! </a:t>
            </a:r>
            <a:r>
              <a:rPr lang="en-US" sz="2400">
                <a:solidFill>
                  <a:srgbClr val="00B050"/>
                </a:solidFill>
                <a:effectLst/>
                <a:ea typeface="Times New Roman" panose="02020603050405020304" pitchFamily="18" charset="0"/>
              </a:rPr>
              <a:t>**</a:t>
            </a: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4067843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3600" dirty="0">
                <a:effectLst/>
                <a:latin typeface="Calibri" panose="020F0502020204030204" pitchFamily="34" charset="0"/>
                <a:ea typeface="Times New Roman" panose="02020603050405020304" pitchFamily="18" charset="0"/>
              </a:rPr>
              <a:t>Workers in the Vineyard</a:t>
            </a:r>
            <a:endParaRPr lang="en-US" sz="3600" dirty="0">
              <a:effectLst/>
              <a:latin typeface="Times New Roman" panose="02020603050405020304" pitchFamily="18" charset="0"/>
              <a:ea typeface="Times New Roman" panose="02020603050405020304" pitchFamily="18" charset="0"/>
            </a:endParaRPr>
          </a:p>
          <a:p>
            <a:pPr marL="0" indent="0" algn="ctr">
              <a:lnSpc>
                <a:spcPct val="106000"/>
              </a:lnSpc>
              <a:spcBef>
                <a:spcPts val="0"/>
              </a:spcBef>
              <a:spcAft>
                <a:spcPts val="563"/>
              </a:spcAft>
              <a:buNone/>
            </a:pP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400" b="1" kern="0" dirty="0">
                <a:effectLst/>
                <a:ea typeface="Times New Roman" panose="02020603050405020304" pitchFamily="18" charset="0"/>
              </a:rPr>
              <a:t>Mt 20:1-15 (</a:t>
            </a:r>
            <a:r>
              <a:rPr lang="en-US" sz="1400" i="1" kern="0" dirty="0">
                <a:effectLst/>
                <a:ea typeface="Times New Roman" panose="02020603050405020304" pitchFamily="18" charset="0"/>
              </a:rPr>
              <a:t>paraphrased</a:t>
            </a:r>
            <a:r>
              <a:rPr lang="en-US" sz="2400" b="1" kern="0" dirty="0">
                <a:effectLst/>
                <a:ea typeface="Times New Roman" panose="02020603050405020304" pitchFamily="18" charset="0"/>
              </a:rPr>
              <a:t>)   For the kingdom of heaven is like </a:t>
            </a:r>
            <a:r>
              <a:rPr lang="en-US" sz="2400" kern="0" dirty="0">
                <a:effectLst/>
                <a:ea typeface="Times New Roman" panose="02020603050405020304" pitchFamily="18" charset="0"/>
              </a:rPr>
              <a:t>a landowner who went out at different times to hire workers for his vineyard. The first laborers hired agreed to work for a denarius while the remaining workers hired throughout the day were simply promised to be paid “</a:t>
            </a:r>
            <a:r>
              <a:rPr lang="en-US" sz="2400" i="1" kern="0" dirty="0">
                <a:effectLst/>
                <a:ea typeface="Times New Roman" panose="02020603050405020304" pitchFamily="18" charset="0"/>
              </a:rPr>
              <a:t>fairly</a:t>
            </a:r>
            <a:r>
              <a:rPr lang="en-US" sz="2400" kern="0" dirty="0">
                <a:effectLst/>
                <a:ea typeface="Times New Roman" panose="02020603050405020304" pitchFamily="18" charset="0"/>
              </a:rPr>
              <a:t>”. </a:t>
            </a:r>
            <a:r>
              <a:rPr lang="en-US" sz="2400" dirty="0">
                <a:effectLst/>
                <a:ea typeface="Times New Roman" panose="02020603050405020304" pitchFamily="18" charset="0"/>
              </a:rPr>
              <a:t>At the end of the day all the workers were called forward from the last hired to the first hired. They were ALL paid a denarius for their work. Upon seeing this, the first workers hired complained about their being paid the same amount the last, one-hour workers, were paid. The master replied that he paid them the agreed upon amount and he had the right to do what he wanted with his money. He would not let their envious attitude dictate what he could or could not do. </a:t>
            </a: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7000"/>
              </a:lnSpc>
              <a:spcAft>
                <a:spcPts val="75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Aft>
                <a:spcPts val="75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1. </a:t>
            </a:r>
            <a:r>
              <a:rPr lang="en-US" dirty="0">
                <a:effectLst/>
                <a:ea typeface="Times New Roman" panose="02020603050405020304" pitchFamily="18" charset="0"/>
              </a:rPr>
              <a:t>In this parable we see the   </a:t>
            </a:r>
            <a:r>
              <a:rPr lang="en-US" b="1" dirty="0">
                <a:solidFill>
                  <a:srgbClr val="FF0000"/>
                </a:solidFill>
                <a:effectLst/>
                <a:ea typeface="Times New Roman" panose="02020603050405020304" pitchFamily="18" charset="0"/>
              </a:rPr>
              <a:t>Master paying the workers</a:t>
            </a:r>
            <a:r>
              <a:rPr lang="en-US" dirty="0">
                <a:effectLst/>
                <a:ea typeface="Times New Roman" panose="02020603050405020304" pitchFamily="18" charset="0"/>
              </a:rPr>
              <a:t> the agreed upon price or paying them </a:t>
            </a:r>
            <a:r>
              <a:rPr lang="en-US" b="1" dirty="0">
                <a:effectLst/>
                <a:ea typeface="Times New Roman" panose="02020603050405020304" pitchFamily="18" charset="0"/>
              </a:rPr>
              <a:t>more</a:t>
            </a:r>
            <a:r>
              <a:rPr lang="en-US" dirty="0">
                <a:effectLst/>
                <a:ea typeface="Times New Roman" panose="02020603050405020304" pitchFamily="18" charset="0"/>
              </a:rPr>
              <a:t> than fairly. We, as children of God and Christ-followers are also going to be rewarded: </a:t>
            </a:r>
          </a:p>
          <a:p>
            <a:pPr marL="0" marR="0">
              <a:lnSpc>
                <a:spcPct val="107000"/>
              </a:lnSpc>
              <a:spcAft>
                <a:spcPts val="75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514350" indent="-514350">
              <a:lnSpc>
                <a:spcPct val="107000"/>
              </a:lnSpc>
              <a:spcBef>
                <a:spcPts val="0"/>
              </a:spcBef>
              <a:spcAft>
                <a:spcPts val="600"/>
              </a:spcAft>
              <a:buAutoNum type="alphaUcPeriod"/>
            </a:pPr>
            <a:r>
              <a:rPr lang="en-US" b="1" dirty="0">
                <a:solidFill>
                  <a:srgbClr val="FF0000"/>
                </a:solidFill>
                <a:effectLst/>
                <a:latin typeface="Calibri" panose="020F0502020204030204" pitchFamily="34" charset="0"/>
                <a:ea typeface="Times New Roman" panose="02020603050405020304" pitchFamily="18" charset="0"/>
              </a:rPr>
              <a:t>Christians are promised a </a:t>
            </a:r>
            <a:r>
              <a:rPr lang="en-US" b="1" i="1" dirty="0">
                <a:solidFill>
                  <a:srgbClr val="FF0000"/>
                </a:solidFill>
                <a:effectLst/>
                <a:latin typeface="Tempus Sans ITC" panose="04020404030D07020202" pitchFamily="82" charset="0"/>
                <a:ea typeface="Times New Roman" panose="02020603050405020304" pitchFamily="18" charset="0"/>
              </a:rPr>
              <a:t>blessed </a:t>
            </a:r>
            <a:r>
              <a:rPr lang="en-US" b="1" dirty="0">
                <a:solidFill>
                  <a:srgbClr val="FF0000"/>
                </a:solidFill>
                <a:effectLst/>
                <a:latin typeface="Calibri" panose="020F0502020204030204" pitchFamily="34" charset="0"/>
                <a:ea typeface="Times New Roman" panose="02020603050405020304" pitchFamily="18" charset="0"/>
              </a:rPr>
              <a:t>eternal life </a:t>
            </a:r>
            <a:r>
              <a:rPr lang="en-US" b="1" dirty="0">
                <a:solidFill>
                  <a:srgbClr val="00B050"/>
                </a:solidFill>
                <a:effectLst/>
                <a:latin typeface="Calibri" panose="020F0502020204030204" pitchFamily="34" charset="0"/>
                <a:ea typeface="Times New Roman" panose="02020603050405020304" pitchFamily="18" charset="0"/>
              </a:rPr>
              <a:t>after</a:t>
            </a:r>
            <a:r>
              <a:rPr lang="en-US" b="1" dirty="0">
                <a:solidFill>
                  <a:srgbClr val="FF0000"/>
                </a:solidFill>
                <a:effectLst/>
                <a:latin typeface="Calibri" panose="020F0502020204030204" pitchFamily="34" charset="0"/>
                <a:ea typeface="Times New Roman" panose="02020603050405020304" pitchFamily="18" charset="0"/>
              </a:rPr>
              <a:t> this earthly life.</a:t>
            </a:r>
            <a:r>
              <a:rPr lang="en-US" dirty="0">
                <a:effectLst/>
                <a:latin typeface="Calibri" panose="020F0502020204030204" pitchFamily="34" charset="0"/>
                <a:ea typeface="Times New Roman" panose="02020603050405020304" pitchFamily="18" charset="0"/>
              </a:rPr>
              <a:t>   </a:t>
            </a:r>
          </a:p>
          <a:p>
            <a:pPr marL="514350" indent="-514350">
              <a:lnSpc>
                <a:spcPct val="107000"/>
              </a:lnSpc>
              <a:spcBef>
                <a:spcPts val="0"/>
              </a:spcBef>
              <a:spcAft>
                <a:spcPts val="600"/>
              </a:spcAft>
              <a:buAutoNum type="alphaUcPeriod"/>
            </a:pPr>
            <a:r>
              <a:rPr lang="en-US" b="1" dirty="0">
                <a:effectLst/>
                <a:latin typeface="Calibri" panose="020F0502020204030204" pitchFamily="34" charset="0"/>
                <a:ea typeface="Times New Roman" panose="02020603050405020304" pitchFamily="18" charset="0"/>
              </a:rPr>
              <a:t>James 1:12</a:t>
            </a:r>
            <a:r>
              <a:rPr lang="en-US" dirty="0">
                <a:effectLst/>
                <a:latin typeface="Calibri" panose="020F0502020204030204" pitchFamily="34" charset="0"/>
                <a:ea typeface="Times New Roman" panose="02020603050405020304" pitchFamily="18" charset="0"/>
              </a:rPr>
              <a:t> “Blessed is the one who perseveres under trial because, having stood the test, that person will receive the crown of life that the Lord has promised to those who love him.”        </a:t>
            </a:r>
          </a:p>
          <a:p>
            <a:pPr marL="514350" indent="-514350">
              <a:lnSpc>
                <a:spcPct val="107000"/>
              </a:lnSpc>
              <a:spcBef>
                <a:spcPts val="0"/>
              </a:spcBef>
              <a:spcAft>
                <a:spcPts val="600"/>
              </a:spcAft>
              <a:buAutoNum type="alphaUcPeriod"/>
            </a:pPr>
            <a:r>
              <a:rPr lang="en-US" b="1" dirty="0">
                <a:effectLst/>
                <a:latin typeface="Calibri" panose="020F0502020204030204" pitchFamily="34" charset="0"/>
                <a:ea typeface="Times New Roman" panose="02020603050405020304" pitchFamily="18" charset="0"/>
              </a:rPr>
              <a:t>I Peter 5:4 “</a:t>
            </a:r>
            <a:r>
              <a:rPr lang="en-US" dirty="0">
                <a:effectLst/>
                <a:latin typeface="Calibri" panose="020F0502020204030204" pitchFamily="34" charset="0"/>
                <a:ea typeface="Times New Roman" panose="02020603050405020304" pitchFamily="18" charset="0"/>
              </a:rPr>
              <a:t>And when the Chief Shepherd appears, you will receive the crown of glory that will never fade away.”</a:t>
            </a:r>
            <a:r>
              <a:rPr lang="en-US" b="1" dirty="0">
                <a:effectLst/>
                <a:latin typeface="Calibri" panose="020F0502020204030204" pitchFamily="34"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B.</a:t>
            </a:r>
            <a:r>
              <a:rPr lang="en-US" sz="1800" b="1" dirty="0">
                <a:solidFill>
                  <a:srgbClr val="FF0000"/>
                </a:solidFill>
                <a:effectLst/>
                <a:latin typeface="Calibri" panose="020F0502020204030204" pitchFamily="34" charset="0"/>
                <a:ea typeface="Times New Roman" panose="02020603050405020304" pitchFamily="18" charset="0"/>
              </a:rPr>
              <a:t> </a:t>
            </a:r>
            <a:r>
              <a:rPr lang="en-US" b="1" dirty="0">
                <a:solidFill>
                  <a:srgbClr val="FF0000"/>
                </a:solidFill>
                <a:effectLst/>
                <a:ea typeface="Times New Roman" panose="02020603050405020304" pitchFamily="18" charset="0"/>
              </a:rPr>
              <a:t>Christians are promised problems in this life.</a:t>
            </a:r>
            <a:r>
              <a:rPr lang="en-US" dirty="0">
                <a:effectLst/>
                <a:ea typeface="Times New Roman" panose="02020603050405020304" pitchFamily="18" charset="0"/>
              </a:rPr>
              <a:t> </a:t>
            </a:r>
          </a:p>
          <a:p>
            <a:pPr marL="0" indent="0">
              <a:lnSpc>
                <a:spcPct val="107000"/>
              </a:lnSpc>
              <a:spcBef>
                <a:spcPts val="0"/>
              </a:spcBef>
              <a:spcAft>
                <a:spcPts val="600"/>
              </a:spcAft>
              <a:buNone/>
            </a:pPr>
            <a:r>
              <a:rPr lang="en-US" b="1" dirty="0">
                <a:effectLst/>
                <a:ea typeface="Times New Roman" panose="02020603050405020304" pitchFamily="18" charset="0"/>
              </a:rPr>
              <a:t>Rom 8:18</a:t>
            </a:r>
            <a:r>
              <a:rPr lang="en-US" dirty="0">
                <a:effectLst/>
                <a:ea typeface="Times New Roman" panose="02020603050405020304" pitchFamily="18" charset="0"/>
              </a:rPr>
              <a:t> “For I consider that </a:t>
            </a:r>
            <a:r>
              <a:rPr lang="en-US" dirty="0">
                <a:solidFill>
                  <a:srgbClr val="00B050"/>
                </a:solidFill>
                <a:effectLst/>
                <a:ea typeface="Times New Roman" panose="02020603050405020304" pitchFamily="18" charset="0"/>
              </a:rPr>
              <a:t>the sufferings of this present time</a:t>
            </a:r>
            <a:r>
              <a:rPr lang="en-US" dirty="0">
                <a:effectLst/>
                <a:ea typeface="Times New Roman" panose="02020603050405020304" pitchFamily="18" charset="0"/>
              </a:rPr>
              <a:t> are not worthy to be compared with the glory that is to be revealed to us.”    </a:t>
            </a:r>
          </a:p>
          <a:p>
            <a:pPr marL="0" indent="0">
              <a:lnSpc>
                <a:spcPct val="107000"/>
              </a:lnSpc>
              <a:spcBef>
                <a:spcPts val="0"/>
              </a:spcBef>
              <a:spcAft>
                <a:spcPts val="600"/>
              </a:spcAft>
              <a:buNone/>
            </a:pPr>
            <a:r>
              <a:rPr lang="en-US" b="1" dirty="0">
                <a:effectLst/>
                <a:ea typeface="Times New Roman" panose="02020603050405020304" pitchFamily="18" charset="0"/>
              </a:rPr>
              <a:t>2 Tim 3:12 “</a:t>
            </a:r>
            <a:r>
              <a:rPr lang="en-US" dirty="0">
                <a:effectLst/>
                <a:ea typeface="Times New Roman" panose="02020603050405020304" pitchFamily="18" charset="0"/>
              </a:rPr>
              <a:t>Indeed, all who desire to live godly in Christ Jesus </a:t>
            </a:r>
            <a:r>
              <a:rPr lang="en-US" dirty="0">
                <a:solidFill>
                  <a:srgbClr val="00B050"/>
                </a:solidFill>
                <a:effectLst/>
                <a:ea typeface="Times New Roman" panose="02020603050405020304" pitchFamily="18" charset="0"/>
              </a:rPr>
              <a:t>will be persecuted</a:t>
            </a:r>
            <a:r>
              <a:rPr lang="en-US" dirty="0">
                <a:effectLst/>
                <a:ea typeface="Times New Roman" panose="02020603050405020304" pitchFamily="18" charset="0"/>
              </a:rPr>
              <a:t>.”   </a:t>
            </a:r>
          </a:p>
          <a:p>
            <a:pPr marL="0" indent="0">
              <a:lnSpc>
                <a:spcPct val="107000"/>
              </a:lnSpc>
              <a:spcBef>
                <a:spcPts val="0"/>
              </a:spcBef>
              <a:spcAft>
                <a:spcPts val="600"/>
              </a:spcAft>
              <a:buNone/>
            </a:pPr>
            <a:r>
              <a:rPr lang="en-US" b="1" dirty="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C. </a:t>
            </a:r>
            <a:r>
              <a:rPr lang="en-US" sz="2400" b="1" kern="0" dirty="0">
                <a:solidFill>
                  <a:srgbClr val="FF0000"/>
                </a:solidFill>
                <a:effectLst/>
                <a:latin typeface="Calibri" panose="020F0502020204030204" pitchFamily="34" charset="0"/>
                <a:ea typeface="Times New Roman" panose="02020603050405020304" pitchFamily="18" charset="0"/>
              </a:rPr>
              <a:t>Christians are promised blessings  </a:t>
            </a:r>
            <a:r>
              <a:rPr lang="en-US" sz="2400" b="1" i="1" kern="0" dirty="0">
                <a:solidFill>
                  <a:srgbClr val="FF0000"/>
                </a:solidFill>
                <a:effectLst/>
                <a:latin typeface="Tempus Sans ITC" panose="04020404030D07020202" pitchFamily="82" charset="0"/>
                <a:ea typeface="Times New Roman" panose="02020603050405020304" pitchFamily="18" charset="0"/>
              </a:rPr>
              <a:t>in  </a:t>
            </a:r>
            <a:r>
              <a:rPr lang="en-US" sz="2400" b="1" kern="0" dirty="0">
                <a:solidFill>
                  <a:srgbClr val="FF0000"/>
                </a:solidFill>
                <a:effectLst/>
                <a:latin typeface="Calibri" panose="020F0502020204030204" pitchFamily="34" charset="0"/>
                <a:ea typeface="Times New Roman" panose="02020603050405020304" pitchFamily="18" charset="0"/>
              </a:rPr>
              <a:t>this life</a:t>
            </a:r>
            <a:r>
              <a:rPr lang="en-US" sz="2400" kern="0" dirty="0">
                <a:solidFill>
                  <a:srgbClr val="FF0000"/>
                </a:solidFill>
                <a:effectLst/>
                <a:latin typeface="Calibri" panose="020F0502020204030204" pitchFamily="34" charset="0"/>
                <a:ea typeface="Times New Roman" panose="02020603050405020304" pitchFamily="18" charset="0"/>
              </a:rPr>
              <a:t>.</a:t>
            </a:r>
            <a:r>
              <a:rPr lang="en-US" sz="2400"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Mt 6:24,25,33,34 “</a:t>
            </a:r>
            <a:r>
              <a:rPr lang="en-US" sz="2400" kern="0" dirty="0">
                <a:effectLst/>
                <a:latin typeface="Calibri" panose="020F0502020204030204" pitchFamily="34" charset="0"/>
                <a:ea typeface="Times New Roman" panose="02020603050405020304" pitchFamily="18" charset="0"/>
              </a:rPr>
              <a:t>No one can serve two masters; … You cannot serve God and wealth. For this reason, I say to you, do not be worried about your life, as to what you will eat or what you will drink; … But seek first His kingdom and His righteousness, </a:t>
            </a:r>
            <a:r>
              <a:rPr lang="en-US" sz="2400" b="1" kern="0" dirty="0">
                <a:solidFill>
                  <a:srgbClr val="00B050"/>
                </a:solidFill>
                <a:effectLst/>
                <a:latin typeface="Calibri" panose="020F0502020204030204" pitchFamily="34" charset="0"/>
                <a:ea typeface="Times New Roman" panose="02020603050405020304" pitchFamily="18" charset="0"/>
              </a:rPr>
              <a:t>and all these</a:t>
            </a:r>
            <a:r>
              <a:rPr lang="en-US" sz="2400" b="1" kern="0" dirty="0">
                <a:effectLst/>
                <a:latin typeface="Calibri" panose="020F0502020204030204" pitchFamily="34" charset="0"/>
                <a:ea typeface="Times New Roman" panose="02020603050405020304" pitchFamily="18" charset="0"/>
              </a:rPr>
              <a:t> </a:t>
            </a:r>
            <a:r>
              <a:rPr lang="en-US" sz="2400" b="1" kern="0" dirty="0">
                <a:solidFill>
                  <a:srgbClr val="00B050"/>
                </a:solidFill>
                <a:effectLst/>
                <a:latin typeface="Calibri" panose="020F0502020204030204" pitchFamily="34" charset="0"/>
                <a:ea typeface="Times New Roman" panose="02020603050405020304" pitchFamily="18" charset="0"/>
              </a:rPr>
              <a:t>things will be added to you</a:t>
            </a:r>
            <a:r>
              <a:rPr lang="en-US" sz="2400" kern="0" dirty="0">
                <a:effectLst/>
                <a:latin typeface="Calibri" panose="020F0502020204030204" pitchFamily="34" charset="0"/>
                <a:ea typeface="Times New Roman" panose="02020603050405020304" pitchFamily="18" charset="0"/>
              </a:rPr>
              <a:t>.</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Romans 8:28 “</a:t>
            </a:r>
            <a:r>
              <a:rPr lang="en-US" sz="2400" kern="0" dirty="0">
                <a:effectLst/>
                <a:latin typeface="Calibri" panose="020F0502020204030204" pitchFamily="34" charset="0"/>
                <a:ea typeface="Times New Roman" panose="02020603050405020304" pitchFamily="18" charset="0"/>
              </a:rPr>
              <a:t>And we know that </a:t>
            </a:r>
            <a:r>
              <a:rPr lang="en-US" sz="2400" kern="0" dirty="0">
                <a:solidFill>
                  <a:srgbClr val="00B050"/>
                </a:solidFill>
                <a:effectLst/>
                <a:latin typeface="Calibri" panose="020F0502020204030204" pitchFamily="34" charset="0"/>
                <a:ea typeface="Times New Roman" panose="02020603050405020304" pitchFamily="18" charset="0"/>
              </a:rPr>
              <a:t>God causes all things</a:t>
            </a:r>
            <a:r>
              <a:rPr lang="en-US" sz="2400" kern="0" dirty="0">
                <a:effectLst/>
                <a:latin typeface="Calibri" panose="020F0502020204030204" pitchFamily="34" charset="0"/>
                <a:ea typeface="Times New Roman" panose="02020603050405020304" pitchFamily="18" charset="0"/>
              </a:rPr>
              <a:t> </a:t>
            </a:r>
            <a:r>
              <a:rPr lang="en-US" sz="2400" kern="0" dirty="0">
                <a:solidFill>
                  <a:srgbClr val="00B050"/>
                </a:solidFill>
                <a:effectLst/>
                <a:latin typeface="Calibri" panose="020F0502020204030204" pitchFamily="34" charset="0"/>
                <a:ea typeface="Times New Roman" panose="02020603050405020304" pitchFamily="18" charset="0"/>
              </a:rPr>
              <a:t>to work together for good</a:t>
            </a:r>
            <a:r>
              <a:rPr lang="en-US" sz="2400" kern="0" dirty="0">
                <a:effectLst/>
                <a:latin typeface="Calibri" panose="020F0502020204030204" pitchFamily="34" charset="0"/>
                <a:ea typeface="Times New Roman" panose="02020603050405020304" pitchFamily="18" charset="0"/>
              </a:rPr>
              <a:t> to those who love God .... “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Phil 4:7,19 “</a:t>
            </a:r>
            <a:r>
              <a:rPr lang="en-US" sz="2400" kern="0" dirty="0">
                <a:solidFill>
                  <a:srgbClr val="00B050"/>
                </a:solidFill>
                <a:effectLst/>
                <a:latin typeface="Calibri" panose="020F0502020204030204" pitchFamily="34" charset="0"/>
                <a:ea typeface="Times New Roman" panose="02020603050405020304" pitchFamily="18" charset="0"/>
              </a:rPr>
              <a:t>And the peace of God</a:t>
            </a:r>
            <a:r>
              <a:rPr lang="en-US" sz="2400" kern="0" dirty="0">
                <a:effectLst/>
                <a:latin typeface="Calibri" panose="020F0502020204030204" pitchFamily="34" charset="0"/>
                <a:ea typeface="Times New Roman" panose="02020603050405020304" pitchFamily="18" charset="0"/>
              </a:rPr>
              <a:t>, which surpasses all comprehension, </a:t>
            </a:r>
            <a:r>
              <a:rPr lang="en-US" sz="2400" kern="0" dirty="0">
                <a:solidFill>
                  <a:srgbClr val="00B050"/>
                </a:solidFill>
                <a:effectLst/>
                <a:latin typeface="Calibri" panose="020F0502020204030204" pitchFamily="34" charset="0"/>
                <a:ea typeface="Times New Roman" panose="02020603050405020304" pitchFamily="18" charset="0"/>
              </a:rPr>
              <a:t>will guard your hearts and your minds</a:t>
            </a:r>
            <a:r>
              <a:rPr lang="en-US" sz="2400" kern="0" dirty="0">
                <a:effectLst/>
                <a:latin typeface="Calibri" panose="020F0502020204030204" pitchFamily="34" charset="0"/>
                <a:ea typeface="Times New Roman" panose="02020603050405020304" pitchFamily="18" charset="0"/>
              </a:rPr>
              <a:t> in Christ Jesus. …  And my God will supply all your needs according to His riches in glory in Christ Jesus.”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F6141-1D73-2993-3B3A-620628C7E9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9D1A40-D65B-4D67-A5CB-0F318C0485E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90D4DFF-177B-369C-4F28-1233D0BA2F99}"/>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Eph 1:3 “</a:t>
            </a:r>
            <a:r>
              <a:rPr lang="en-US" sz="2400" dirty="0">
                <a:effectLst/>
                <a:latin typeface="Calibri" panose="020F0502020204030204" pitchFamily="34" charset="0"/>
                <a:ea typeface="Times New Roman" panose="02020603050405020304" pitchFamily="18" charset="0"/>
              </a:rPr>
              <a:t>Blessed be the God and Father of our Lord Jesus Christ, </a:t>
            </a:r>
            <a:r>
              <a:rPr lang="en-US" sz="2400" dirty="0">
                <a:solidFill>
                  <a:srgbClr val="00B050"/>
                </a:solidFill>
                <a:effectLst/>
                <a:latin typeface="Calibri" panose="020F0502020204030204" pitchFamily="34" charset="0"/>
                <a:ea typeface="Times New Roman" panose="02020603050405020304" pitchFamily="18" charset="0"/>
              </a:rPr>
              <a:t>who has blessed us with every spiritual blessing in the heavenly places in Christ</a:t>
            </a:r>
            <a:r>
              <a:rPr lang="en-US" sz="240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John 14:16,17 “</a:t>
            </a:r>
            <a:r>
              <a:rPr lang="en-US" sz="2400" dirty="0">
                <a:effectLst/>
                <a:latin typeface="Calibri" panose="020F0502020204030204" pitchFamily="34" charset="0"/>
                <a:ea typeface="Times New Roman" panose="02020603050405020304" pitchFamily="18" charset="0"/>
              </a:rPr>
              <a:t>I will ask the Father, and </a:t>
            </a:r>
            <a:r>
              <a:rPr lang="en-US" sz="2400" dirty="0">
                <a:solidFill>
                  <a:srgbClr val="00B050"/>
                </a:solidFill>
                <a:effectLst/>
                <a:latin typeface="Calibri" panose="020F0502020204030204" pitchFamily="34" charset="0"/>
                <a:ea typeface="Times New Roman" panose="02020603050405020304" pitchFamily="18" charset="0"/>
              </a:rPr>
              <a:t>He will give you another Helper</a:t>
            </a:r>
            <a:r>
              <a:rPr lang="en-US" sz="2400" dirty="0">
                <a:effectLst/>
                <a:latin typeface="Calibri" panose="020F0502020204030204" pitchFamily="34" charset="0"/>
                <a:ea typeface="Times New Roman" panose="02020603050405020304" pitchFamily="18" charset="0"/>
              </a:rPr>
              <a:t>, that He may be with you forever; that is the spirit of truth . . . but you know Him because </a:t>
            </a:r>
            <a:r>
              <a:rPr lang="en-US" sz="2400" dirty="0">
                <a:solidFill>
                  <a:srgbClr val="00B050"/>
                </a:solidFill>
                <a:effectLst/>
                <a:latin typeface="Calibri" panose="020F0502020204030204" pitchFamily="34" charset="0"/>
                <a:ea typeface="Times New Roman" panose="02020603050405020304" pitchFamily="18" charset="0"/>
              </a:rPr>
              <a:t>He abides with you and will</a:t>
            </a:r>
            <a:r>
              <a:rPr lang="en-US" sz="2400" dirty="0">
                <a:effectLst/>
                <a:latin typeface="Calibri" panose="020F0502020204030204" pitchFamily="34" charset="0"/>
                <a:ea typeface="Times New Roman" panose="02020603050405020304" pitchFamily="18" charset="0"/>
              </a:rPr>
              <a:t> </a:t>
            </a:r>
            <a:r>
              <a:rPr lang="en-US" sz="2400" dirty="0">
                <a:solidFill>
                  <a:srgbClr val="00B050"/>
                </a:solidFill>
                <a:effectLst/>
                <a:latin typeface="Calibri" panose="020F0502020204030204" pitchFamily="34" charset="0"/>
                <a:ea typeface="Times New Roman" panose="02020603050405020304" pitchFamily="18" charset="0"/>
              </a:rPr>
              <a:t>be in you</a:t>
            </a:r>
            <a:r>
              <a:rPr lang="en-US" sz="240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Gal 5:22,23 “</a:t>
            </a:r>
            <a:r>
              <a:rPr lang="en-US" sz="2400" dirty="0">
                <a:effectLst/>
                <a:latin typeface="Calibri" panose="020F0502020204030204" pitchFamily="34" charset="0"/>
                <a:ea typeface="Times New Roman" panose="02020603050405020304" pitchFamily="18" charset="0"/>
              </a:rPr>
              <a:t>But the fruit of the Spirit is love, joy, peace, patience, kindness, goodness, faithfulness, gentleness, self-control…”      </a:t>
            </a:r>
          </a:p>
          <a:p>
            <a:pPr marL="0" indent="0">
              <a:lnSpc>
                <a:spcPct val="107000"/>
              </a:lnSpc>
              <a:spcBef>
                <a:spcPts val="0"/>
              </a:spcBef>
              <a:spcAft>
                <a:spcPts val="600"/>
              </a:spcAft>
              <a:buNone/>
            </a:pPr>
            <a:endParaRPr lang="en-US" sz="2400" b="1"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Consequences: </a:t>
            </a:r>
            <a:r>
              <a:rPr lang="en-US" sz="2400" dirty="0">
                <a:effectLst/>
                <a:latin typeface="Calibri" panose="020F0502020204030204" pitchFamily="34" charset="0"/>
                <a:ea typeface="Times New Roman" panose="02020603050405020304" pitchFamily="18" charset="0"/>
              </a:rPr>
              <a:t>Christians will have less struggles and consequences to deal with due to living the life given us by God (e.g., Ten Commandments).    </a:t>
            </a:r>
            <a:r>
              <a:rPr lang="en-US" sz="1000" dirty="0">
                <a:solidFill>
                  <a:srgbClr val="00B050"/>
                </a:solidFill>
                <a:effectLst/>
                <a:latin typeface="Calibri" panose="020F0502020204030204" pitchFamily="34" charset="0"/>
                <a:ea typeface="Times New Roman" panose="02020603050405020304" pitchFamily="18" charset="0"/>
              </a:rPr>
              <a:t>Abundant life</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18517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C37F9-4A79-C370-E768-987FF815FE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B65677-E052-ACF4-987B-8830506C4DE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69E11A0-AD35-9814-FC66-80E68C2FDB56}"/>
              </a:ext>
            </a:extLst>
          </p:cNvPr>
          <p:cNvSpPr>
            <a:spLocks noGrp="1"/>
          </p:cNvSpPr>
          <p:nvPr>
            <p:ph idx="1"/>
          </p:nvPr>
        </p:nvSpPr>
        <p:spPr>
          <a:xfrm>
            <a:off x="628650" y="379562"/>
            <a:ext cx="7886700" cy="5891842"/>
          </a:xfrm>
        </p:spPr>
        <p:txBody>
          <a:bodyPr>
            <a:normAutofit/>
          </a:bodyPr>
          <a:lstStyle/>
          <a:p>
            <a:pPr marL="0" marR="0" lvl="0" indent="0">
              <a:buNone/>
            </a:pPr>
            <a:r>
              <a:rPr lang="en-US" dirty="0">
                <a:effectLst/>
                <a:ea typeface="Times New Roman" panose="02020603050405020304" pitchFamily="18" charset="0"/>
              </a:rPr>
              <a:t>2. The parable shows the contrast between the attitudes of God and man: </a:t>
            </a:r>
          </a:p>
          <a:p>
            <a:pPr marL="0" marR="0" lvl="0" indent="0">
              <a:buNone/>
            </a:pPr>
            <a:endParaRPr lang="en-US" sz="1000" dirty="0">
              <a:effectLst/>
              <a:ea typeface="Times New Roman" panose="02020603050405020304" pitchFamily="18" charset="0"/>
            </a:endParaRPr>
          </a:p>
          <a:p>
            <a:pPr marL="342900" marR="0" lvl="0" indent="-342900">
              <a:buFont typeface="+mj-lt"/>
              <a:buAutoNum type="alphaUcPeriod"/>
            </a:pPr>
            <a:r>
              <a:rPr lang="en-US" sz="2400" dirty="0">
                <a:effectLst/>
                <a:ea typeface="Times New Roman" panose="02020603050405020304" pitchFamily="18" charset="0"/>
              </a:rPr>
              <a:t>God is generous and loving  </a:t>
            </a:r>
            <a:r>
              <a:rPr lang="en-US" sz="2400" i="1" dirty="0">
                <a:effectLst/>
                <a:latin typeface="Tempus Sans ITC" panose="04020404030D07020202" pitchFamily="82" charset="0"/>
                <a:ea typeface="Times New Roman" panose="02020603050405020304" pitchFamily="18" charset="0"/>
              </a:rPr>
              <a:t>( 1 John 4:8 “God is love)</a:t>
            </a:r>
            <a:r>
              <a:rPr lang="en-US" sz="2400" dirty="0">
                <a:effectLst/>
                <a:ea typeface="Times New Roman" panose="02020603050405020304" pitchFamily="18" charset="0"/>
              </a:rPr>
              <a:t>: </a:t>
            </a:r>
          </a:p>
          <a:p>
            <a:pPr marL="0" marR="0" lvl="0" indent="0">
              <a:buNone/>
            </a:pPr>
            <a:r>
              <a:rPr lang="en-US" sz="2400" dirty="0">
                <a:ea typeface="Times New Roman" panose="02020603050405020304" pitchFamily="18" charset="0"/>
              </a:rPr>
              <a:t>     1. </a:t>
            </a:r>
            <a:r>
              <a:rPr lang="en-US" sz="2400" dirty="0">
                <a:effectLst/>
                <a:ea typeface="Times New Roman" panose="02020603050405020304" pitchFamily="18" charset="0"/>
              </a:rPr>
              <a:t> God loves us to the point of sacrificing His only Son for us, </a:t>
            </a:r>
            <a:r>
              <a:rPr lang="en-US" sz="2400" b="1" dirty="0">
                <a:effectLst/>
                <a:ea typeface="Times New Roman" panose="02020603050405020304" pitchFamily="18" charset="0"/>
              </a:rPr>
              <a:t>John 3:16;  I Cor 6:20 “</a:t>
            </a:r>
            <a:r>
              <a:rPr lang="en-US" sz="2400" dirty="0">
                <a:effectLst/>
                <a:ea typeface="Times New Roman" panose="02020603050405020304" pitchFamily="18" charset="0"/>
              </a:rPr>
              <a:t>We have been bought with a price”.   </a:t>
            </a:r>
            <a:r>
              <a:rPr lang="en-US" sz="2400" b="1" dirty="0">
                <a:effectLst/>
                <a:ea typeface="Times New Roman" panose="02020603050405020304" pitchFamily="18" charset="0"/>
              </a:rPr>
              <a:t>1 Peter 1:18,19 “</a:t>
            </a:r>
            <a:r>
              <a:rPr lang="en-US" sz="2400" dirty="0">
                <a:effectLst/>
                <a:ea typeface="Times New Roman" panose="02020603050405020304" pitchFamily="18" charset="0"/>
              </a:rPr>
              <a:t>You were redeemed with the precious blood of Christ.”</a:t>
            </a:r>
            <a:r>
              <a:rPr lang="en-US" sz="1600" i="1" dirty="0">
                <a:effectLst/>
                <a:ea typeface="Times New Roman" panose="02020603050405020304" pitchFamily="18" charset="0"/>
              </a:rPr>
              <a:t> (paraphrased)</a:t>
            </a:r>
            <a:endParaRPr lang="en-US" sz="2400" dirty="0">
              <a:effectLst/>
              <a:ea typeface="Times New Roman" panose="02020603050405020304" pitchFamily="18" charset="0"/>
            </a:endParaRPr>
          </a:p>
          <a:p>
            <a:pPr marL="0" marR="0" lvl="0" indent="0">
              <a:buNone/>
            </a:pPr>
            <a:r>
              <a:rPr lang="en-US" sz="2400" dirty="0">
                <a:effectLst/>
                <a:ea typeface="Times New Roman" panose="02020603050405020304" pitchFamily="18" charset="0"/>
              </a:rPr>
              <a:t>     2. The Lord rewards those who love and obey Him </a:t>
            </a:r>
            <a:r>
              <a:rPr lang="en-US" sz="2400" b="1" dirty="0">
                <a:effectLst/>
                <a:ea typeface="Times New Roman" panose="02020603050405020304" pitchFamily="18" charset="0"/>
              </a:rPr>
              <a:t>Hebrews 11:6 “</a:t>
            </a:r>
            <a:r>
              <a:rPr lang="en-US" sz="2400" dirty="0">
                <a:effectLst/>
                <a:ea typeface="Times New Roman" panose="02020603050405020304" pitchFamily="18" charset="0"/>
              </a:rPr>
              <a:t>… for he who comes to God must believe that He is and that He is a rewarder of those who seek Him.”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9827828"/>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425</TotalTime>
  <Words>1220</Words>
  <Application>Microsoft Office PowerPoint</Application>
  <PresentationFormat>On-screen Show (4:3)</PresentationFormat>
  <Paragraphs>54</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2025-06-03T19:42:34Z</dcterms:modified>
</cp:coreProperties>
</file>