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307" r:id="rId2"/>
    <p:sldId id="296" r:id="rId3"/>
    <p:sldId id="319" r:id="rId4"/>
    <p:sldId id="317" r:id="rId5"/>
    <p:sldId id="316" r:id="rId6"/>
    <p:sldId id="311" r:id="rId7"/>
    <p:sldId id="327" r:id="rId8"/>
    <p:sldId id="328" r:id="rId9"/>
    <p:sldId id="326" r:id="rId10"/>
    <p:sldId id="323"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1B5695E-15EE-4666-9513-D674A10CC85F}" v="2" dt="2025-06-09T18:16:16.12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69" autoAdjust="0"/>
    <p:restoredTop sz="94660"/>
  </p:normalViewPr>
  <p:slideViewPr>
    <p:cSldViewPr snapToGrid="0">
      <p:cViewPr varScale="1">
        <p:scale>
          <a:sx n="102" d="100"/>
          <a:sy n="102" d="100"/>
        </p:scale>
        <p:origin x="1890" y="31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mes Young" userId="7f8d7c9cdb576883" providerId="LiveId" clId="{EDDF635E-B308-44B2-835D-4AF4FFE6731E}"/>
    <pc:docChg chg="custSel addSld delSld modSld sldOrd">
      <pc:chgData name="James Young" userId="7f8d7c9cdb576883" providerId="LiveId" clId="{EDDF635E-B308-44B2-835D-4AF4FFE6731E}" dt="2025-05-15T21:08:18.638" v="796" actId="6549"/>
      <pc:docMkLst>
        <pc:docMk/>
      </pc:docMkLst>
      <pc:sldChg chg="modSp mod">
        <pc:chgData name="James Young" userId="7f8d7c9cdb576883" providerId="LiveId" clId="{EDDF635E-B308-44B2-835D-4AF4FFE6731E}" dt="2025-05-15T21:03:39.955" v="330" actId="255"/>
        <pc:sldMkLst>
          <pc:docMk/>
          <pc:sldMk cId="3390102180" sldId="311"/>
        </pc:sldMkLst>
        <pc:spChg chg="mod">
          <ac:chgData name="James Young" userId="7f8d7c9cdb576883" providerId="LiveId" clId="{EDDF635E-B308-44B2-835D-4AF4FFE6731E}" dt="2025-05-15T21:03:39.955" v="330" actId="255"/>
          <ac:spMkLst>
            <pc:docMk/>
            <pc:sldMk cId="3390102180" sldId="311"/>
            <ac:spMk id="3" creationId="{708276BC-A706-40B5-B51D-6AA00A059507}"/>
          </ac:spMkLst>
        </pc:spChg>
      </pc:sldChg>
      <pc:sldChg chg="modSp mod">
        <pc:chgData name="James Young" userId="7f8d7c9cdb576883" providerId="LiveId" clId="{EDDF635E-B308-44B2-835D-4AF4FFE6731E}" dt="2025-05-15T20:59:56.247" v="217" actId="20577"/>
        <pc:sldMkLst>
          <pc:docMk/>
          <pc:sldMk cId="2438453614" sldId="316"/>
        </pc:sldMkLst>
        <pc:spChg chg="mod">
          <ac:chgData name="James Young" userId="7f8d7c9cdb576883" providerId="LiveId" clId="{EDDF635E-B308-44B2-835D-4AF4FFE6731E}" dt="2025-05-15T20:59:56.247" v="217" actId="20577"/>
          <ac:spMkLst>
            <pc:docMk/>
            <pc:sldMk cId="2438453614" sldId="316"/>
            <ac:spMk id="3" creationId="{708276BC-A706-40B5-B51D-6AA00A059507}"/>
          </ac:spMkLst>
        </pc:spChg>
      </pc:sldChg>
      <pc:sldChg chg="modSp mod">
        <pc:chgData name="James Young" userId="7f8d7c9cdb576883" providerId="LiveId" clId="{EDDF635E-B308-44B2-835D-4AF4FFE6731E}" dt="2025-05-15T20:57:47.988" v="141" actId="20577"/>
        <pc:sldMkLst>
          <pc:docMk/>
          <pc:sldMk cId="2029461572" sldId="317"/>
        </pc:sldMkLst>
        <pc:spChg chg="mod">
          <ac:chgData name="James Young" userId="7f8d7c9cdb576883" providerId="LiveId" clId="{EDDF635E-B308-44B2-835D-4AF4FFE6731E}" dt="2025-05-15T20:57:47.988" v="141" actId="20577"/>
          <ac:spMkLst>
            <pc:docMk/>
            <pc:sldMk cId="2029461572" sldId="317"/>
            <ac:spMk id="3" creationId="{708276BC-A706-40B5-B51D-6AA00A059507}"/>
          </ac:spMkLst>
        </pc:spChg>
      </pc:sldChg>
      <pc:sldChg chg="del">
        <pc:chgData name="James Young" userId="7f8d7c9cdb576883" providerId="LiveId" clId="{EDDF635E-B308-44B2-835D-4AF4FFE6731E}" dt="2025-05-15T20:10:13.635" v="81" actId="2696"/>
        <pc:sldMkLst>
          <pc:docMk/>
          <pc:sldMk cId="4031329310" sldId="324"/>
        </pc:sldMkLst>
      </pc:sldChg>
      <pc:sldChg chg="del">
        <pc:chgData name="James Young" userId="7f8d7c9cdb576883" providerId="LiveId" clId="{EDDF635E-B308-44B2-835D-4AF4FFE6731E}" dt="2025-05-15T20:10:10.481" v="80" actId="2696"/>
        <pc:sldMkLst>
          <pc:docMk/>
          <pc:sldMk cId="2535498520" sldId="325"/>
        </pc:sldMkLst>
      </pc:sldChg>
      <pc:sldChg chg="modSp mod">
        <pc:chgData name="James Young" userId="7f8d7c9cdb576883" providerId="LiveId" clId="{EDDF635E-B308-44B2-835D-4AF4FFE6731E}" dt="2025-05-15T21:08:18.638" v="796" actId="6549"/>
        <pc:sldMkLst>
          <pc:docMk/>
          <pc:sldMk cId="3328950240" sldId="326"/>
        </pc:sldMkLst>
        <pc:spChg chg="mod">
          <ac:chgData name="James Young" userId="7f8d7c9cdb576883" providerId="LiveId" clId="{EDDF635E-B308-44B2-835D-4AF4FFE6731E}" dt="2025-05-15T21:08:18.638" v="796" actId="6549"/>
          <ac:spMkLst>
            <pc:docMk/>
            <pc:sldMk cId="3328950240" sldId="326"/>
            <ac:spMk id="3" creationId="{708276BC-A706-40B5-B51D-6AA00A059507}"/>
          </ac:spMkLst>
        </pc:spChg>
      </pc:sldChg>
      <pc:sldChg chg="modSp mod">
        <pc:chgData name="James Young" userId="7f8d7c9cdb576883" providerId="LiveId" clId="{EDDF635E-B308-44B2-835D-4AF4FFE6731E}" dt="2025-05-15T21:03:05.919" v="328" actId="20577"/>
        <pc:sldMkLst>
          <pc:docMk/>
          <pc:sldMk cId="1318643211" sldId="327"/>
        </pc:sldMkLst>
        <pc:spChg chg="mod">
          <ac:chgData name="James Young" userId="7f8d7c9cdb576883" providerId="LiveId" clId="{EDDF635E-B308-44B2-835D-4AF4FFE6731E}" dt="2025-05-15T21:03:05.919" v="328" actId="20577"/>
          <ac:spMkLst>
            <pc:docMk/>
            <pc:sldMk cId="1318643211" sldId="327"/>
            <ac:spMk id="3" creationId="{708276BC-A706-40B5-B51D-6AA00A059507}"/>
          </ac:spMkLst>
        </pc:spChg>
      </pc:sldChg>
      <pc:sldChg chg="modSp add mod ord">
        <pc:chgData name="James Young" userId="7f8d7c9cdb576883" providerId="LiveId" clId="{EDDF635E-B308-44B2-835D-4AF4FFE6731E}" dt="2025-05-15T21:05:55.978" v="445" actId="20577"/>
        <pc:sldMkLst>
          <pc:docMk/>
          <pc:sldMk cId="2207471459" sldId="328"/>
        </pc:sldMkLst>
        <pc:spChg chg="mod">
          <ac:chgData name="James Young" userId="7f8d7c9cdb576883" providerId="LiveId" clId="{EDDF635E-B308-44B2-835D-4AF4FFE6731E}" dt="2025-05-15T21:05:55.978" v="445" actId="20577"/>
          <ac:spMkLst>
            <pc:docMk/>
            <pc:sldMk cId="2207471459" sldId="328"/>
            <ac:spMk id="3" creationId="{EF3B5D56-92AA-9FC0-EE64-5AFE9CF42615}"/>
          </ac:spMkLst>
        </pc:spChg>
      </pc:sldChg>
    </pc:docChg>
  </pc:docChgLst>
  <pc:docChgLst>
    <pc:chgData name="James Young" userId="7f8d7c9cdb576883" providerId="LiveId" clId="{91B5695E-15EE-4666-9513-D674A10CC85F}"/>
    <pc:docChg chg="custSel modSld">
      <pc:chgData name="James Young" userId="7f8d7c9cdb576883" providerId="LiveId" clId="{91B5695E-15EE-4666-9513-D674A10CC85F}" dt="2025-06-09T18:19:20.019" v="1175" actId="20577"/>
      <pc:docMkLst>
        <pc:docMk/>
      </pc:docMkLst>
      <pc:sldChg chg="modSp mod">
        <pc:chgData name="James Young" userId="7f8d7c9cdb576883" providerId="LiveId" clId="{91B5695E-15EE-4666-9513-D674A10CC85F}" dt="2025-06-09T18:16:16.127" v="717"/>
        <pc:sldMkLst>
          <pc:docMk/>
          <pc:sldMk cId="645947338" sldId="323"/>
        </pc:sldMkLst>
        <pc:spChg chg="mod">
          <ac:chgData name="James Young" userId="7f8d7c9cdb576883" providerId="LiveId" clId="{91B5695E-15EE-4666-9513-D674A10CC85F}" dt="2025-06-09T18:16:16.127" v="717"/>
          <ac:spMkLst>
            <pc:docMk/>
            <pc:sldMk cId="645947338" sldId="323"/>
            <ac:spMk id="3" creationId="{708276BC-A706-40B5-B51D-6AA00A059507}"/>
          </ac:spMkLst>
        </pc:spChg>
      </pc:sldChg>
      <pc:sldChg chg="modSp mod">
        <pc:chgData name="James Young" userId="7f8d7c9cdb576883" providerId="LiveId" clId="{91B5695E-15EE-4666-9513-D674A10CC85F}" dt="2025-06-09T18:19:20.019" v="1175" actId="20577"/>
        <pc:sldMkLst>
          <pc:docMk/>
          <pc:sldMk cId="3328950240" sldId="326"/>
        </pc:sldMkLst>
        <pc:spChg chg="mod">
          <ac:chgData name="James Young" userId="7f8d7c9cdb576883" providerId="LiveId" clId="{91B5695E-15EE-4666-9513-D674A10CC85F}" dt="2025-06-09T18:19:20.019" v="1175" actId="20577"/>
          <ac:spMkLst>
            <pc:docMk/>
            <pc:sldMk cId="3328950240" sldId="326"/>
            <ac:spMk id="3" creationId="{708276BC-A706-40B5-B51D-6AA00A059507}"/>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6/9/2025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726716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6/9/2025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290983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6/9/2025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768807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6/9/2025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6851350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BE50499-A6AE-48C1-B673-103C7BE2B98D}" type="datetimeFigureOut">
              <a:rPr lang="en-US" smtClean="0"/>
              <a:t>6/9/2025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182170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E50499-A6AE-48C1-B673-103C7BE2B98D}" type="datetimeFigureOut">
              <a:rPr lang="en-US" smtClean="0"/>
              <a:t>6/9/2025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71945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BE50499-A6AE-48C1-B673-103C7BE2B98D}" type="datetimeFigureOut">
              <a:rPr lang="en-US" smtClean="0"/>
              <a:t>6/9/2025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66057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BE50499-A6AE-48C1-B673-103C7BE2B98D}" type="datetimeFigureOut">
              <a:rPr lang="en-US" smtClean="0"/>
              <a:t>6/9/2025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4191577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E50499-A6AE-48C1-B673-103C7BE2B98D}" type="datetimeFigureOut">
              <a:rPr lang="en-US" smtClean="0"/>
              <a:t>6/9/2025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7263696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E50499-A6AE-48C1-B673-103C7BE2B98D}" type="datetimeFigureOut">
              <a:rPr lang="en-US" smtClean="0"/>
              <a:t>6/9/2025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039729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E50499-A6AE-48C1-B673-103C7BE2B98D}" type="datetimeFigureOut">
              <a:rPr lang="en-US" smtClean="0"/>
              <a:t>6/9/2025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2254206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E50499-A6AE-48C1-B673-103C7BE2B98D}" type="datetimeFigureOut">
              <a:rPr lang="en-US" smtClean="0"/>
              <a:t>6/9/2025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481562-F4D4-4232-B131-04FC508A6797}" type="slidenum">
              <a:rPr lang="en-US" smtClean="0"/>
              <a:t>‹#›</a:t>
            </a:fld>
            <a:endParaRPr lang="en-US"/>
          </a:p>
        </p:txBody>
      </p:sp>
    </p:spTree>
    <p:extLst>
      <p:ext uri="{BB962C8B-B14F-4D97-AF65-F5344CB8AC3E}">
        <p14:creationId xmlns:p14="http://schemas.microsoft.com/office/powerpoint/2010/main" val="1354595384"/>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1000" r="-11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463183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dirty="0">
                <a:latin typeface="Aptos" panose="020B0004020202020204" pitchFamily="34" charset="0"/>
                <a:ea typeface="Times New Roman" panose="02020603050405020304" pitchFamily="18" charset="0"/>
                <a:cs typeface="Aptos" panose="020B0004020202020204" pitchFamily="34" charset="0"/>
              </a:rPr>
              <a:t>“Do not be deceived, my beloved brethren. Every good thing given and every perfect gift is from above. Coming down from the Father of Lights, with whom there is no variation or shifting shadow.”</a:t>
            </a:r>
          </a:p>
          <a:p>
            <a:pPr marL="0" indent="0">
              <a:lnSpc>
                <a:spcPct val="107000"/>
              </a:lnSpc>
              <a:spcBef>
                <a:spcPts val="0"/>
              </a:spcBef>
              <a:spcAft>
                <a:spcPts val="600"/>
              </a:spcAft>
              <a:buNone/>
            </a:pPr>
            <a:endParaRPr lang="en-US" sz="2400" kern="100" dirty="0">
              <a:effectLst/>
              <a:latin typeface="Aptos" panose="020B000402020202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r>
              <a:rPr lang="en-US" sz="2000" b="1" dirty="0">
                <a:latin typeface="Aptos" panose="020B0004020202020204" pitchFamily="34" charset="0"/>
                <a:ea typeface="Times New Roman" panose="02020603050405020304" pitchFamily="18" charset="0"/>
                <a:cs typeface="Aptos" panose="020B0004020202020204" pitchFamily="34" charset="0"/>
              </a:rPr>
              <a:t>James 2:17,18 </a:t>
            </a:r>
            <a:r>
              <a:rPr lang="en-US" sz="2000" dirty="0">
                <a:latin typeface="Aptos" panose="020B0004020202020204" pitchFamily="34" charset="0"/>
                <a:ea typeface="Times New Roman" panose="02020603050405020304" pitchFamily="18" charset="0"/>
                <a:cs typeface="Aptos" panose="020B0004020202020204" pitchFamily="34" charset="0"/>
              </a:rPr>
              <a:t>“Even so, </a:t>
            </a:r>
            <a:r>
              <a:rPr lang="en-US" sz="2000" b="1" dirty="0">
                <a:latin typeface="Aptos" panose="020B0004020202020204" pitchFamily="34" charset="0"/>
                <a:ea typeface="Times New Roman" panose="02020603050405020304" pitchFamily="18" charset="0"/>
                <a:cs typeface="Aptos" panose="020B0004020202020204" pitchFamily="34" charset="0"/>
              </a:rPr>
              <a:t>faith</a:t>
            </a:r>
            <a:r>
              <a:rPr lang="en-US" sz="2000" dirty="0">
                <a:latin typeface="Aptos" panose="020B0004020202020204" pitchFamily="34" charset="0"/>
                <a:ea typeface="Times New Roman" panose="02020603050405020304" pitchFamily="18" charset="0"/>
                <a:cs typeface="Aptos" panose="020B0004020202020204" pitchFamily="34" charset="0"/>
              </a:rPr>
              <a:t>, if it has no works, </a:t>
            </a:r>
            <a:r>
              <a:rPr lang="en-US" sz="2000" b="1" dirty="0">
                <a:latin typeface="Aptos" panose="020B0004020202020204" pitchFamily="34" charset="0"/>
                <a:ea typeface="Times New Roman" panose="02020603050405020304" pitchFamily="18" charset="0"/>
                <a:cs typeface="Aptos" panose="020B0004020202020204" pitchFamily="34" charset="0"/>
              </a:rPr>
              <a:t>is dead</a:t>
            </a:r>
            <a:r>
              <a:rPr lang="en-US" sz="2000" dirty="0">
                <a:latin typeface="Aptos" panose="020B0004020202020204" pitchFamily="34" charset="0"/>
                <a:ea typeface="Times New Roman" panose="02020603050405020304" pitchFamily="18" charset="0"/>
                <a:cs typeface="Aptos" panose="020B0004020202020204" pitchFamily="34" charset="0"/>
              </a:rPr>
              <a:t>, being by itself. But someone may say, ‘You have faith and I have works; show me your faith without the works, and I will show you my faith </a:t>
            </a:r>
            <a:r>
              <a:rPr lang="en-US" sz="2000" b="1" dirty="0">
                <a:latin typeface="Aptos" panose="020B0004020202020204" pitchFamily="34" charset="0"/>
                <a:ea typeface="Times New Roman" panose="02020603050405020304" pitchFamily="18" charset="0"/>
                <a:cs typeface="Aptos" panose="020B0004020202020204" pitchFamily="34" charset="0"/>
              </a:rPr>
              <a:t>by my works.</a:t>
            </a:r>
            <a:r>
              <a:rPr lang="en-US" sz="2000" dirty="0">
                <a:latin typeface="Aptos" panose="020B0004020202020204" pitchFamily="34" charset="0"/>
                <a:ea typeface="Times New Roman" panose="02020603050405020304" pitchFamily="18" charset="0"/>
                <a:cs typeface="Aptos" panose="020B0004020202020204" pitchFamily="34" charset="0"/>
              </a:rPr>
              <a:t>”</a:t>
            </a:r>
            <a:endParaRPr lang="en-US" sz="2000" dirty="0">
              <a:latin typeface="Times New Roman" panose="02020603050405020304" pitchFamily="18" charset="0"/>
              <a:ea typeface="Times New Roman" panose="02020603050405020304" pitchFamily="18" charset="0"/>
            </a:endParaRPr>
          </a:p>
          <a:p>
            <a:pPr marL="0" indent="0">
              <a:lnSpc>
                <a:spcPct val="107000"/>
              </a:lnSpc>
              <a:spcBef>
                <a:spcPts val="0"/>
              </a:spcBef>
              <a:spcAft>
                <a:spcPts val="600"/>
              </a:spcAft>
              <a:buNone/>
            </a:pPr>
            <a:endParaRPr lang="en-US" sz="23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459473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250167"/>
            <a:ext cx="7886700" cy="77637"/>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88189"/>
            <a:ext cx="7886700" cy="5822829"/>
          </a:xfrm>
        </p:spPr>
        <p:txBody>
          <a:bodyPr>
            <a:normAutofit/>
          </a:bodyPr>
          <a:lstStyle/>
          <a:p>
            <a:pPr marL="0" indent="0" algn="ctr">
              <a:lnSpc>
                <a:spcPct val="106000"/>
              </a:lnSpc>
              <a:spcBef>
                <a:spcPts val="0"/>
              </a:spcBef>
              <a:spcAft>
                <a:spcPts val="563"/>
              </a:spcAft>
              <a:buNone/>
            </a:pPr>
            <a:endParaRPr lang="en-US" sz="3000" dirty="0">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15000"/>
              </a:lnSpc>
              <a:spcAft>
                <a:spcPts val="800"/>
              </a:spcAft>
              <a:buNone/>
            </a:pPr>
            <a:r>
              <a:rPr lang="en-US" sz="3600" b="1" i="1" kern="1800" dirty="0">
                <a:effectLst/>
                <a:latin typeface="Aptos" panose="020B0004020202020204" pitchFamily="34" charset="0"/>
                <a:ea typeface="Times New Roman" panose="02020603050405020304" pitchFamily="18" charset="0"/>
                <a:cs typeface="Aptos" panose="020B0004020202020204" pitchFamily="34" charset="0"/>
              </a:rPr>
              <a:t>The Waiting Slaves </a:t>
            </a:r>
            <a:endParaRPr lang="en-US" sz="36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lgn="ctr">
              <a:lnSpc>
                <a:spcPct val="107000"/>
              </a:lnSpc>
              <a:spcAft>
                <a:spcPts val="800"/>
              </a:spcAft>
              <a:buNone/>
            </a:pPr>
            <a:endParaRPr lang="en-US" sz="3000" dirty="0">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6000"/>
              </a:lnSpc>
              <a:spcBef>
                <a:spcPts val="0"/>
              </a:spcBef>
              <a:spcAft>
                <a:spcPts val="563"/>
              </a:spcAft>
              <a:buNone/>
            </a:pPr>
            <a:r>
              <a:rPr lang="en-US" sz="3000" dirty="0">
                <a:latin typeface="Calibri" panose="020F0502020204030204" pitchFamily="34" charset="0"/>
                <a:ea typeface="Calibri" panose="020F0502020204030204" pitchFamily="34" charset="0"/>
                <a:cs typeface="Times New Roman" panose="02020603050405020304" pitchFamily="18" charset="0"/>
              </a:rPr>
              <a:t>   </a:t>
            </a:r>
          </a:p>
          <a:p>
            <a:pPr marL="0" indent="0" algn="ctr">
              <a:lnSpc>
                <a:spcPct val="106000"/>
              </a:lnSpc>
              <a:spcBef>
                <a:spcPts val="0"/>
              </a:spcBef>
              <a:spcAft>
                <a:spcPts val="563"/>
              </a:spcAft>
              <a:buNone/>
            </a:pPr>
            <a:r>
              <a:rPr lang="en-US" sz="1600" dirty="0">
                <a:latin typeface="Calibri" panose="020F0502020204030204" pitchFamily="34" charset="0"/>
                <a:ea typeface="Calibri" panose="020F0502020204030204" pitchFamily="34" charset="0"/>
                <a:cs typeface="Times New Roman" panose="02020603050405020304" pitchFamily="18" charset="0"/>
              </a:rPr>
              <a:t>.                                                                                                 by Jim Young</a:t>
            </a:r>
          </a:p>
        </p:txBody>
      </p:sp>
    </p:spTree>
    <p:extLst>
      <p:ext uri="{BB962C8B-B14F-4D97-AF65-F5344CB8AC3E}">
        <p14:creationId xmlns:p14="http://schemas.microsoft.com/office/powerpoint/2010/main" val="28385603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lnSpcReduction="10000"/>
          </a:bodyPr>
          <a:lstStyle/>
          <a:p>
            <a:pPr marL="0" marR="0">
              <a:lnSpc>
                <a:spcPct val="106000"/>
              </a:lnSpc>
              <a:spcAft>
                <a:spcPts val="800"/>
              </a:spcAft>
              <a:buNone/>
            </a:pPr>
            <a:r>
              <a:rPr lang="en-US" sz="2400" b="1" i="1" kern="1800" dirty="0">
                <a:effectLst/>
                <a:latin typeface="Times New Roman" panose="02020603050405020304" pitchFamily="18" charset="0"/>
                <a:ea typeface="Times New Roman" panose="02020603050405020304" pitchFamily="18" charset="0"/>
                <a:cs typeface="Times New Roman" panose="02020603050405020304" pitchFamily="18" charset="0"/>
              </a:rPr>
              <a:t>Luke 12:35-48/Mark 13:34-37        </a:t>
            </a:r>
            <a:r>
              <a:rPr lang="en-US" sz="2400" i="1" baseline="30000" dirty="0">
                <a:effectLst/>
                <a:latin typeface="Times New Roman" panose="02020603050405020304" pitchFamily="18" charset="0"/>
                <a:ea typeface="Times New Roman" panose="02020603050405020304" pitchFamily="18" charset="0"/>
                <a:cs typeface="Times New Roman" panose="02020603050405020304" pitchFamily="18" charset="0"/>
              </a:rPr>
              <a:t>35 </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“Be prepared, and keep your lamps lit. </a:t>
            </a:r>
            <a:r>
              <a:rPr lang="en-US" sz="2400" i="1" baseline="30000" dirty="0">
                <a:effectLst/>
                <a:latin typeface="Times New Roman" panose="02020603050405020304" pitchFamily="18" charset="0"/>
                <a:ea typeface="Times New Roman" panose="02020603050405020304" pitchFamily="18" charset="0"/>
                <a:cs typeface="Times New Roman" panose="02020603050405020304" pitchFamily="18" charset="0"/>
              </a:rPr>
              <a:t>36 </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You are also to be like people who are waiting for their master when he returns from the wedding feast, so that they may immediately open the door for him when he comes and knocks. </a:t>
            </a:r>
            <a:r>
              <a:rPr lang="en-US" sz="2400" i="1" baseline="30000" dirty="0">
                <a:effectLst/>
                <a:latin typeface="Times New Roman" panose="02020603050405020304" pitchFamily="18" charset="0"/>
                <a:ea typeface="Times New Roman" panose="02020603050405020304" pitchFamily="18" charset="0"/>
                <a:cs typeface="Times New Roman" panose="02020603050405020304" pitchFamily="18" charset="0"/>
              </a:rPr>
              <a:t>37 </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Blessed are those slaves whom the master will find on the alert when he comes; truly I say to you, that he will prepare himself to serve, and have them recline at the table, and he will come up and serve them. </a:t>
            </a:r>
            <a:r>
              <a:rPr lang="en-US" sz="2400" i="1" baseline="30000" dirty="0">
                <a:effectLst/>
                <a:latin typeface="Times New Roman" panose="02020603050405020304" pitchFamily="18" charset="0"/>
                <a:ea typeface="Times New Roman" panose="02020603050405020304" pitchFamily="18" charset="0"/>
                <a:cs typeface="Times New Roman" panose="02020603050405020304" pitchFamily="18" charset="0"/>
              </a:rPr>
              <a:t>38 </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Whether he comes in the second watch, or even in the third, and finds them so, blessed are those slaves.</a:t>
            </a:r>
            <a:endParaRPr lang="en-US" sz="2400" dirty="0">
              <a:effectLst/>
              <a:latin typeface="Times New Roman" panose="02020603050405020304" pitchFamily="18" charset="0"/>
              <a:ea typeface="Aptos" panose="020B0004020202020204" pitchFamily="34" charset="0"/>
              <a:cs typeface="Times New Roman" panose="02020603050405020304" pitchFamily="18" charset="0"/>
            </a:endParaRPr>
          </a:p>
          <a:p>
            <a:pPr marL="0" marR="0" indent="0">
              <a:lnSpc>
                <a:spcPct val="106000"/>
              </a:lnSpc>
              <a:spcAft>
                <a:spcPts val="800"/>
              </a:spcAft>
              <a:buNone/>
            </a:pPr>
            <a:r>
              <a:rPr lang="en-US" sz="2400" i="1" baseline="30000" dirty="0">
                <a:effectLst/>
                <a:latin typeface="Times New Roman" panose="02020603050405020304" pitchFamily="18" charset="0"/>
                <a:ea typeface="Times New Roman" panose="02020603050405020304" pitchFamily="18" charset="0"/>
                <a:cs typeface="Times New Roman" panose="02020603050405020304" pitchFamily="18" charset="0"/>
              </a:rPr>
              <a:t>39 </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“But be sure of this, that if the head of the house had known at what hour the thief was coming, he would not have allowed his house to be broken into. </a:t>
            </a:r>
            <a:r>
              <a:rPr lang="en-US" sz="2400" i="1" baseline="30000" dirty="0">
                <a:effectLst/>
                <a:latin typeface="Times New Roman" panose="02020603050405020304" pitchFamily="18" charset="0"/>
                <a:ea typeface="Times New Roman" panose="02020603050405020304" pitchFamily="18" charset="0"/>
                <a:cs typeface="Times New Roman" panose="02020603050405020304" pitchFamily="18" charset="0"/>
              </a:rPr>
              <a:t>40 </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You too, be ready; because the Son of Man is coming at an hour that you do not think He will.”   …..</a:t>
            </a:r>
            <a:endParaRPr lang="en-US" sz="2400" dirty="0">
              <a:effectLst/>
              <a:latin typeface="Times New Roman" panose="02020603050405020304" pitchFamily="18"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810462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a:lnSpc>
                <a:spcPct val="106000"/>
              </a:lnSpc>
              <a:spcAft>
                <a:spcPts val="800"/>
              </a:spcAft>
              <a:buNone/>
            </a:pPr>
            <a:r>
              <a:rPr lang="en-US" sz="2200" i="1" baseline="30000" dirty="0">
                <a:effectLst/>
                <a:latin typeface="Times New Roman" panose="02020603050405020304" pitchFamily="18" charset="0"/>
                <a:ea typeface="Times New Roman" panose="02020603050405020304" pitchFamily="18" charset="0"/>
                <a:cs typeface="Times New Roman" panose="02020603050405020304" pitchFamily="18" charset="0"/>
              </a:rPr>
              <a:t>42 </a:t>
            </a:r>
            <a:r>
              <a:rPr lang="en-US" sz="2200" i="1" dirty="0">
                <a:effectLst/>
                <a:latin typeface="Times New Roman" panose="02020603050405020304" pitchFamily="18" charset="0"/>
                <a:ea typeface="Times New Roman" panose="02020603050405020304" pitchFamily="18" charset="0"/>
                <a:cs typeface="Times New Roman" panose="02020603050405020304" pitchFamily="18" charset="0"/>
              </a:rPr>
              <a:t>And the Lord said,  </a:t>
            </a:r>
            <a:r>
              <a:rPr lang="en-US" sz="2200" i="1" baseline="30000" dirty="0">
                <a:effectLst/>
                <a:latin typeface="Times New Roman" panose="02020603050405020304" pitchFamily="18" charset="0"/>
                <a:ea typeface="Times New Roman" panose="02020603050405020304" pitchFamily="18" charset="0"/>
                <a:cs typeface="Times New Roman" panose="02020603050405020304" pitchFamily="18" charset="0"/>
              </a:rPr>
              <a:t>43 </a:t>
            </a:r>
            <a:r>
              <a:rPr lang="en-US" sz="2200" i="1" dirty="0">
                <a:effectLst/>
                <a:latin typeface="Times New Roman" panose="02020603050405020304" pitchFamily="18" charset="0"/>
                <a:ea typeface="Times New Roman" panose="02020603050405020304" pitchFamily="18" charset="0"/>
                <a:cs typeface="Times New Roman" panose="02020603050405020304" pitchFamily="18" charset="0"/>
              </a:rPr>
              <a:t>Blessed is that slave whom his master finds so doing when he comes. </a:t>
            </a:r>
            <a:r>
              <a:rPr lang="en-US" sz="2200" i="1" baseline="30000" dirty="0">
                <a:effectLst/>
                <a:latin typeface="Times New Roman" panose="02020603050405020304" pitchFamily="18" charset="0"/>
                <a:ea typeface="Times New Roman" panose="02020603050405020304" pitchFamily="18" charset="0"/>
                <a:cs typeface="Times New Roman" panose="02020603050405020304" pitchFamily="18" charset="0"/>
              </a:rPr>
              <a:t>44 </a:t>
            </a:r>
            <a:r>
              <a:rPr lang="en-US" sz="2200" i="1" dirty="0">
                <a:effectLst/>
                <a:latin typeface="Times New Roman" panose="02020603050405020304" pitchFamily="18" charset="0"/>
                <a:ea typeface="Times New Roman" panose="02020603050405020304" pitchFamily="18" charset="0"/>
                <a:cs typeface="Times New Roman" panose="02020603050405020304" pitchFamily="18" charset="0"/>
              </a:rPr>
              <a:t>Truly I say to you that he will put him in charge of all his possessions.  </a:t>
            </a:r>
            <a:r>
              <a:rPr lang="en-US" sz="2200" i="1" baseline="30000" dirty="0">
                <a:effectLst/>
                <a:latin typeface="Times New Roman" panose="02020603050405020304" pitchFamily="18" charset="0"/>
                <a:ea typeface="Times New Roman" panose="02020603050405020304" pitchFamily="18" charset="0"/>
                <a:cs typeface="Times New Roman" panose="02020603050405020304" pitchFamily="18" charset="0"/>
              </a:rPr>
              <a:t>45 </a:t>
            </a:r>
            <a:r>
              <a:rPr lang="en-US" sz="2200" i="1" dirty="0">
                <a:effectLst/>
                <a:latin typeface="Times New Roman" panose="02020603050405020304" pitchFamily="18" charset="0"/>
                <a:ea typeface="Times New Roman" panose="02020603050405020304" pitchFamily="18" charset="0"/>
                <a:cs typeface="Times New Roman" panose="02020603050405020304" pitchFamily="18" charset="0"/>
              </a:rPr>
              <a:t>But if that slave says in his heart, ‘My master will take a long time to come,’ and he begins to beat the other slaves, both men and women, and to eat and drink and get drunk; </a:t>
            </a:r>
            <a:r>
              <a:rPr lang="en-US" sz="2200" i="1" baseline="30000" dirty="0">
                <a:effectLst/>
                <a:latin typeface="Times New Roman" panose="02020603050405020304" pitchFamily="18" charset="0"/>
                <a:ea typeface="Times New Roman" panose="02020603050405020304" pitchFamily="18" charset="0"/>
                <a:cs typeface="Times New Roman" panose="02020603050405020304" pitchFamily="18" charset="0"/>
              </a:rPr>
              <a:t>46 </a:t>
            </a:r>
            <a:r>
              <a:rPr lang="en-US" sz="2200" i="1" dirty="0">
                <a:effectLst/>
                <a:latin typeface="Times New Roman" panose="02020603050405020304" pitchFamily="18" charset="0"/>
                <a:ea typeface="Times New Roman" panose="02020603050405020304" pitchFamily="18" charset="0"/>
                <a:cs typeface="Times New Roman" panose="02020603050405020304" pitchFamily="18" charset="0"/>
              </a:rPr>
              <a:t>then the master of that slave will come on a day that he does not expect, and at an hour that he does not know, and will cut him in two, and assign him a place with the unbelievers. </a:t>
            </a:r>
            <a:endParaRPr lang="en-US" sz="2200" dirty="0">
              <a:effectLst/>
              <a:latin typeface="Times New Roman" panose="02020603050405020304" pitchFamily="18" charset="0"/>
              <a:ea typeface="Aptos" panose="020B0004020202020204" pitchFamily="34" charset="0"/>
              <a:cs typeface="Times New Roman" panose="02020603050405020304" pitchFamily="18" charset="0"/>
            </a:endParaRPr>
          </a:p>
          <a:p>
            <a:pPr marL="0" marR="0" indent="0">
              <a:lnSpc>
                <a:spcPct val="106000"/>
              </a:lnSpc>
              <a:spcAft>
                <a:spcPts val="800"/>
              </a:spcAft>
              <a:buNone/>
            </a:pPr>
            <a:r>
              <a:rPr lang="en-US" sz="2200" i="1" baseline="30000" dirty="0">
                <a:effectLst/>
                <a:latin typeface="Times New Roman" panose="02020603050405020304" pitchFamily="18" charset="0"/>
                <a:ea typeface="Times New Roman" panose="02020603050405020304" pitchFamily="18" charset="0"/>
                <a:cs typeface="Times New Roman" panose="02020603050405020304" pitchFamily="18" charset="0"/>
              </a:rPr>
              <a:t>47 </a:t>
            </a:r>
            <a:r>
              <a:rPr lang="en-US" sz="2200" i="1" dirty="0">
                <a:effectLst/>
                <a:latin typeface="Times New Roman" panose="02020603050405020304" pitchFamily="18" charset="0"/>
                <a:ea typeface="Times New Roman" panose="02020603050405020304" pitchFamily="18" charset="0"/>
                <a:cs typeface="Times New Roman" panose="02020603050405020304" pitchFamily="18" charset="0"/>
              </a:rPr>
              <a:t>And that slave who knew his master’s will and did not get ready or act in accordance with his will, will receive many blows, </a:t>
            </a:r>
            <a:r>
              <a:rPr lang="en-US" sz="2200" i="1" baseline="30000" dirty="0">
                <a:effectLst/>
                <a:latin typeface="Times New Roman" panose="02020603050405020304" pitchFamily="18" charset="0"/>
                <a:ea typeface="Times New Roman" panose="02020603050405020304" pitchFamily="18" charset="0"/>
                <a:cs typeface="Times New Roman" panose="02020603050405020304" pitchFamily="18" charset="0"/>
              </a:rPr>
              <a:t>48 </a:t>
            </a:r>
            <a:r>
              <a:rPr lang="en-US" sz="2200" i="1" dirty="0">
                <a:effectLst/>
                <a:latin typeface="Times New Roman" panose="02020603050405020304" pitchFamily="18" charset="0"/>
                <a:ea typeface="Times New Roman" panose="02020603050405020304" pitchFamily="18" charset="0"/>
                <a:cs typeface="Times New Roman" panose="02020603050405020304" pitchFamily="18" charset="0"/>
              </a:rPr>
              <a:t>but the one who did not know it, and committed acts deserving of a beating, will receive only a few blows. From everyone who has been given much, much will be demanded; and to whom they entrusted much, of him they will ask all the more.”</a:t>
            </a:r>
            <a:r>
              <a:rPr lang="en-US" sz="1000" dirty="0">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other similar; various actions</a:t>
            </a:r>
            <a:r>
              <a:rPr lang="en-US" sz="1000">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200" dirty="0">
              <a:effectLst/>
              <a:latin typeface="Times New Roman" panose="02020603050405020304" pitchFamily="18" charset="0"/>
              <a:ea typeface="Aptos" panose="020B0004020202020204" pitchFamily="34" charset="0"/>
              <a:cs typeface="Times New Roman" panose="02020603050405020304" pitchFamily="18" charset="0"/>
            </a:endParaRPr>
          </a:p>
          <a:p>
            <a:pPr marL="0" marR="0" indent="0">
              <a:lnSpc>
                <a:spcPct val="115000"/>
              </a:lnSpc>
              <a:spcBef>
                <a:spcPts val="0"/>
              </a:spcBef>
              <a:spcAft>
                <a:spcPts val="800"/>
              </a:spcAft>
              <a:buNone/>
            </a:pP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0294615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lnSpcReduction="10000"/>
          </a:bodyPr>
          <a:lstStyle/>
          <a:p>
            <a:pPr marL="0" marR="0">
              <a:lnSpc>
                <a:spcPct val="106000"/>
              </a:lnSpc>
              <a:spcBef>
                <a:spcPts val="1800"/>
              </a:spcBef>
              <a:spcAft>
                <a:spcPts val="400"/>
              </a:spcAft>
              <a:buNone/>
            </a:pPr>
            <a:r>
              <a:rPr lang="en-US" sz="2400" b="1" kern="0" dirty="0">
                <a:solidFill>
                  <a:srgbClr val="0F4761"/>
                </a:solidFill>
                <a:effectLst/>
                <a:latin typeface="Aptos" panose="020B0004020202020204" pitchFamily="34" charset="0"/>
                <a:ea typeface="Times New Roman" panose="02020603050405020304" pitchFamily="18" charset="0"/>
                <a:cs typeface="Aptos" panose="020B0004020202020204" pitchFamily="34" charset="0"/>
              </a:rPr>
              <a:t>Rev 2:10 </a:t>
            </a:r>
            <a:r>
              <a:rPr lang="en-US" sz="2400" kern="0" dirty="0">
                <a:solidFill>
                  <a:srgbClr val="0F4761"/>
                </a:solidFill>
                <a:effectLst/>
                <a:latin typeface="Aptos" panose="020B0004020202020204" pitchFamily="34" charset="0"/>
                <a:ea typeface="Times New Roman" panose="02020603050405020304" pitchFamily="18" charset="0"/>
                <a:cs typeface="Aptos" panose="020B0004020202020204" pitchFamily="34" charset="0"/>
              </a:rPr>
              <a:t>“. . . Be faithful until death, and I will give you the crown of life.”    </a:t>
            </a:r>
          </a:p>
          <a:p>
            <a:pPr marL="0" marR="0">
              <a:lnSpc>
                <a:spcPct val="106000"/>
              </a:lnSpc>
              <a:spcBef>
                <a:spcPts val="1800"/>
              </a:spcBef>
              <a:spcAft>
                <a:spcPts val="400"/>
              </a:spcAft>
              <a:buNone/>
            </a:pPr>
            <a:r>
              <a:rPr lang="en-US" sz="2400" b="1" kern="0" dirty="0">
                <a:solidFill>
                  <a:srgbClr val="0F4761"/>
                </a:solidFill>
                <a:effectLst/>
                <a:latin typeface="Aptos" panose="020B0004020202020204" pitchFamily="34" charset="0"/>
                <a:ea typeface="Times New Roman" panose="02020603050405020304" pitchFamily="18" charset="0"/>
                <a:cs typeface="Aptos" panose="020B0004020202020204" pitchFamily="34" charset="0"/>
              </a:rPr>
              <a:t>2 Tim 4:7,8  “</a:t>
            </a:r>
            <a:r>
              <a:rPr lang="en-US" sz="2400" kern="0" baseline="30000" dirty="0">
                <a:solidFill>
                  <a:srgbClr val="0F4761"/>
                </a:solidFill>
                <a:effectLst/>
                <a:latin typeface="Aptos" panose="020B0004020202020204" pitchFamily="34" charset="0"/>
                <a:ea typeface="Times New Roman" panose="02020603050405020304" pitchFamily="18" charset="0"/>
                <a:cs typeface="Aptos" panose="020B0004020202020204" pitchFamily="34" charset="0"/>
              </a:rPr>
              <a:t>7 </a:t>
            </a:r>
            <a:r>
              <a:rPr lang="en-US" sz="2400" kern="0" dirty="0">
                <a:solidFill>
                  <a:srgbClr val="0F4761"/>
                </a:solidFill>
                <a:effectLst/>
                <a:latin typeface="Aptos" panose="020B0004020202020204" pitchFamily="34" charset="0"/>
                <a:ea typeface="Times New Roman" panose="02020603050405020304" pitchFamily="18" charset="0"/>
                <a:cs typeface="Aptos" panose="020B0004020202020204" pitchFamily="34" charset="0"/>
              </a:rPr>
              <a:t>I have fought the good fight, I have finished the course, I have kept the faith; </a:t>
            </a:r>
            <a:r>
              <a:rPr lang="en-US" sz="2400" kern="0" baseline="30000" dirty="0">
                <a:solidFill>
                  <a:srgbClr val="0F4761"/>
                </a:solidFill>
                <a:effectLst/>
                <a:latin typeface="Aptos" panose="020B0004020202020204" pitchFamily="34" charset="0"/>
                <a:ea typeface="Times New Roman" panose="02020603050405020304" pitchFamily="18" charset="0"/>
                <a:cs typeface="Aptos" panose="020B0004020202020204" pitchFamily="34" charset="0"/>
              </a:rPr>
              <a:t>8 </a:t>
            </a:r>
            <a:r>
              <a:rPr lang="en-US" sz="2400" kern="0" dirty="0">
                <a:solidFill>
                  <a:srgbClr val="0F4761"/>
                </a:solidFill>
                <a:effectLst/>
                <a:latin typeface="Aptos" panose="020B0004020202020204" pitchFamily="34" charset="0"/>
                <a:ea typeface="Times New Roman" panose="02020603050405020304" pitchFamily="18" charset="0"/>
                <a:cs typeface="Aptos" panose="020B0004020202020204" pitchFamily="34" charset="0"/>
              </a:rPr>
              <a:t>in the future there is reserved for me the crown of righteousness, which the Lord, the righteous Judge, will award to me on that day; and not only to me, but also to all who have loved His appearing.”</a:t>
            </a:r>
            <a:endParaRPr lang="en-US" sz="2400" kern="0" dirty="0">
              <a:solidFill>
                <a:srgbClr val="0F4761"/>
              </a:solidFill>
              <a:effectLst/>
              <a:latin typeface="Aptos Display" panose="020B0004020202020204" pitchFamily="34" charset="0"/>
              <a:ea typeface="Times New Roman" panose="02020603050405020304" pitchFamily="18" charset="0"/>
              <a:cs typeface="Times New Roman" panose="02020603050405020304" pitchFamily="18" charset="0"/>
            </a:endParaRPr>
          </a:p>
          <a:p>
            <a:pPr marL="0" marR="0">
              <a:lnSpc>
                <a:spcPct val="106000"/>
              </a:lnSpc>
              <a:spcAft>
                <a:spcPts val="800"/>
              </a:spcAft>
              <a:buNone/>
            </a:pPr>
            <a:r>
              <a:rPr lang="en-US" sz="2400" b="1" dirty="0">
                <a:effectLst/>
                <a:latin typeface="Aptos" panose="020B0004020202020204" pitchFamily="34" charset="0"/>
                <a:ea typeface="Aptos" panose="020B0004020202020204" pitchFamily="34" charset="0"/>
                <a:cs typeface="Times New Roman" panose="02020603050405020304" pitchFamily="18" charset="0"/>
              </a:rPr>
              <a:t>Luke 6:23 “</a:t>
            </a:r>
            <a:r>
              <a:rPr lang="en-US" sz="2400" dirty="0">
                <a:effectLst/>
                <a:latin typeface="Aptos" panose="020B0004020202020204" pitchFamily="34" charset="0"/>
                <a:ea typeface="Aptos" panose="020B0004020202020204" pitchFamily="34" charset="0"/>
                <a:cs typeface="Times New Roman" panose="02020603050405020304" pitchFamily="18" charset="0"/>
              </a:rPr>
              <a:t>Be glad in that day and leap for joy, for behold, your reward is great in heaven. . . .”</a:t>
            </a:r>
          </a:p>
          <a:p>
            <a:pPr marL="0" marR="0" indent="0">
              <a:buNone/>
            </a:pPr>
            <a:r>
              <a:rPr lang="en-US" sz="2400" b="1" dirty="0">
                <a:effectLst/>
                <a:latin typeface="Aptos" panose="020B0004020202020204" pitchFamily="34" charset="0"/>
                <a:ea typeface="Times New Roman" panose="02020603050405020304" pitchFamily="18" charset="0"/>
                <a:cs typeface="Aptos" panose="020B0004020202020204" pitchFamily="34" charset="0"/>
              </a:rPr>
              <a:t>Mt 24:36,37 “</a:t>
            </a:r>
            <a:r>
              <a:rPr lang="en-US" sz="2400" dirty="0">
                <a:effectLst/>
                <a:latin typeface="Aptos" panose="020B0004020202020204" pitchFamily="34" charset="0"/>
                <a:ea typeface="Times New Roman" panose="02020603050405020304" pitchFamily="18" charset="0"/>
                <a:cs typeface="Aptos" panose="020B0004020202020204" pitchFamily="34" charset="0"/>
              </a:rPr>
              <a:t>But of that day and hour, no one knows, not even the angels of heaven, nor the Son, but the Father alone. For the coming of the Son of Man will be just like the days of Noah.”    </a:t>
            </a:r>
            <a:r>
              <a:rPr lang="en-US" sz="1000" dirty="0">
                <a:solidFill>
                  <a:srgbClr val="00B050"/>
                </a:solidFill>
                <a:effectLst/>
                <a:latin typeface="Aptos" panose="020B0004020202020204" pitchFamily="34" charset="0"/>
                <a:ea typeface="Times New Roman" panose="02020603050405020304" pitchFamily="18" charset="0"/>
                <a:cs typeface="Aptos" panose="020B0004020202020204" pitchFamily="34" charset="0"/>
              </a:rPr>
              <a:t>,2</a:t>
            </a:r>
            <a:r>
              <a:rPr lang="en-US" sz="1000" baseline="30000" dirty="0">
                <a:solidFill>
                  <a:srgbClr val="00B050"/>
                </a:solidFill>
                <a:effectLst/>
                <a:latin typeface="Aptos" panose="020B0004020202020204" pitchFamily="34" charset="0"/>
                <a:ea typeface="Times New Roman" panose="02020603050405020304" pitchFamily="18" charset="0"/>
                <a:cs typeface="Aptos" panose="020B0004020202020204" pitchFamily="34" charset="0"/>
              </a:rPr>
              <a:t>nd</a:t>
            </a:r>
            <a:r>
              <a:rPr lang="en-US" sz="1000" dirty="0">
                <a:solidFill>
                  <a:srgbClr val="00B050"/>
                </a:solidFill>
                <a:effectLst/>
                <a:latin typeface="Aptos" panose="020B0004020202020204" pitchFamily="34" charset="0"/>
                <a:ea typeface="Times New Roman" panose="02020603050405020304" pitchFamily="18" charset="0"/>
                <a:cs typeface="Aptos" panose="020B0004020202020204" pitchFamily="34" charset="0"/>
              </a:rPr>
              <a:t> </a:t>
            </a:r>
            <a:r>
              <a:rPr lang="en-US" sz="1000" dirty="0" err="1">
                <a:solidFill>
                  <a:srgbClr val="00B050"/>
                </a:solidFill>
                <a:effectLst/>
                <a:latin typeface="Aptos" panose="020B0004020202020204" pitchFamily="34" charset="0"/>
                <a:ea typeface="Times New Roman" panose="02020603050405020304" pitchFamily="18" charset="0"/>
                <a:cs typeface="Aptos" panose="020B0004020202020204" pitchFamily="34" charset="0"/>
              </a:rPr>
              <a:t>resurr</a:t>
            </a:r>
            <a:r>
              <a:rPr lang="en-US" sz="1000" dirty="0">
                <a:solidFill>
                  <a:srgbClr val="00B050"/>
                </a:solidFill>
                <a:effectLst/>
                <a:latin typeface="Aptos" panose="020B0004020202020204" pitchFamily="34" charset="0"/>
                <a:ea typeface="Times New Roman" panose="02020603050405020304" pitchFamily="18" charset="0"/>
                <a:cs typeface="Aptos" panose="020B0004020202020204" pitchFamily="34" charset="0"/>
              </a:rPr>
              <a:t>. BIBLE  good fight = obedient to new </a:t>
            </a:r>
            <a:r>
              <a:rPr lang="en-US" sz="1000" dirty="0" err="1">
                <a:solidFill>
                  <a:srgbClr val="00B050"/>
                </a:solidFill>
                <a:effectLst/>
                <a:latin typeface="Aptos" panose="020B0004020202020204" pitchFamily="34" charset="0"/>
                <a:ea typeface="Times New Roman" panose="02020603050405020304" pitchFamily="18" charset="0"/>
                <a:cs typeface="Aptos" panose="020B0004020202020204" pitchFamily="34" charset="0"/>
              </a:rPr>
              <a:t>cmmd</a:t>
            </a:r>
            <a:endParaRPr lang="en-US" sz="20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384536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a:buNone/>
            </a:pPr>
            <a:endParaRPr lang="en-US" sz="1800" b="1" dirty="0">
              <a:effectLst/>
              <a:latin typeface="Aptos" panose="020B0004020202020204" pitchFamily="34" charset="0"/>
              <a:ea typeface="Times New Roman" panose="02020603050405020304" pitchFamily="18" charset="0"/>
              <a:cs typeface="Aptos" panose="020B0004020202020204" pitchFamily="34" charset="0"/>
            </a:endParaRPr>
          </a:p>
          <a:p>
            <a:pPr marL="0" marR="0">
              <a:buNone/>
            </a:pPr>
            <a:endParaRPr lang="en-US" sz="1800" b="1" dirty="0">
              <a:latin typeface="Aptos" panose="020B0004020202020204" pitchFamily="34" charset="0"/>
              <a:ea typeface="Times New Roman" panose="02020603050405020304" pitchFamily="18" charset="0"/>
              <a:cs typeface="Aptos" panose="020B0004020202020204" pitchFamily="34" charset="0"/>
            </a:endParaRPr>
          </a:p>
          <a:p>
            <a:pPr marL="0" marR="0">
              <a:buNone/>
            </a:pPr>
            <a:endParaRPr lang="en-US" sz="1800" b="1" dirty="0">
              <a:effectLst/>
              <a:latin typeface="Aptos" panose="020B0004020202020204" pitchFamily="34" charset="0"/>
              <a:ea typeface="Times New Roman" panose="02020603050405020304" pitchFamily="18" charset="0"/>
              <a:cs typeface="Aptos" panose="020B0004020202020204" pitchFamily="34" charset="0"/>
            </a:endParaRPr>
          </a:p>
          <a:p>
            <a:pPr marL="0" marR="0">
              <a:buNone/>
            </a:pPr>
            <a:endParaRPr lang="en-US" b="1" dirty="0">
              <a:latin typeface="Aptos" panose="020B0004020202020204" pitchFamily="34" charset="0"/>
              <a:ea typeface="Times New Roman" panose="02020603050405020304" pitchFamily="18" charset="0"/>
              <a:cs typeface="Aptos" panose="020B0004020202020204" pitchFamily="34" charset="0"/>
            </a:endParaRPr>
          </a:p>
          <a:p>
            <a:pPr marL="0" marR="0">
              <a:buNone/>
            </a:pPr>
            <a:r>
              <a:rPr lang="en-US" b="1" dirty="0">
                <a:effectLst/>
                <a:latin typeface="Aptos" panose="020B0004020202020204" pitchFamily="34" charset="0"/>
                <a:ea typeface="Times New Roman" panose="02020603050405020304" pitchFamily="18" charset="0"/>
                <a:cs typeface="Aptos" panose="020B0004020202020204" pitchFamily="34" charset="0"/>
              </a:rPr>
              <a:t>John 13:34 “</a:t>
            </a:r>
            <a:r>
              <a:rPr lang="en-US" dirty="0">
                <a:effectLst/>
                <a:latin typeface="Aptos" panose="020B0004020202020204" pitchFamily="34" charset="0"/>
                <a:ea typeface="Times New Roman" panose="02020603050405020304" pitchFamily="18" charset="0"/>
                <a:cs typeface="Aptos" panose="020B0004020202020204" pitchFamily="34" charset="0"/>
              </a:rPr>
              <a:t>A new commandment I give to you, that you love one another; even as I have loved you, that you also love one another.” </a:t>
            </a:r>
            <a:r>
              <a:rPr lang="en-US" dirty="0">
                <a:solidFill>
                  <a:srgbClr val="00B050"/>
                </a:solidFill>
                <a:effectLst/>
                <a:latin typeface="Aptos" panose="020B0004020202020204" pitchFamily="34" charset="0"/>
                <a:ea typeface="Times New Roman" panose="02020603050405020304" pitchFamily="18" charset="0"/>
                <a:cs typeface="Aptos" panose="020B0004020202020204" pitchFamily="34" charset="0"/>
              </a:rPr>
              <a:t> </a:t>
            </a:r>
          </a:p>
          <a:p>
            <a:pPr marL="0" marR="0">
              <a:buNone/>
            </a:pPr>
            <a:r>
              <a:rPr lang="en-US" sz="1000" dirty="0">
                <a:solidFill>
                  <a:srgbClr val="00B050"/>
                </a:solidFill>
                <a:latin typeface="Times New Roman" panose="02020603050405020304" pitchFamily="18" charset="0"/>
                <a:ea typeface="Times New Roman" panose="02020603050405020304" pitchFamily="18" charset="0"/>
              </a:rPr>
              <a:t>Obedient = crown, </a:t>
            </a:r>
            <a:endParaRPr lang="en-US" sz="1000" dirty="0">
              <a:solidFill>
                <a:srgbClr val="00B05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3901021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a:buNone/>
            </a:pPr>
            <a:r>
              <a:rPr lang="en-US" sz="2400" b="1" dirty="0">
                <a:effectLst/>
                <a:latin typeface="Aptos" panose="020B0004020202020204" pitchFamily="34" charset="0"/>
                <a:ea typeface="Times New Roman" panose="02020603050405020304" pitchFamily="18" charset="0"/>
                <a:cs typeface="Aptos" panose="020B0004020202020204" pitchFamily="34" charset="0"/>
              </a:rPr>
              <a:t>John 10:7,9,10</a:t>
            </a:r>
            <a:r>
              <a:rPr lang="en-US" sz="2400" dirty="0">
                <a:effectLst/>
                <a:latin typeface="Aptos" panose="020B0004020202020204" pitchFamily="34" charset="0"/>
                <a:ea typeface="Times New Roman" panose="02020603050405020304" pitchFamily="18" charset="0"/>
                <a:cs typeface="Aptos" panose="020B0004020202020204" pitchFamily="34" charset="0"/>
              </a:rPr>
              <a:t> “So Jesus said to them again, ‘Truly, truly, I say to you, I am the door of the sheep; if anyone enters through Me, he will be saved, and will go in and out </a:t>
            </a:r>
            <a:r>
              <a:rPr lang="en-US" sz="2400" b="1" dirty="0">
                <a:effectLst/>
                <a:latin typeface="Aptos" panose="020B0004020202020204" pitchFamily="34" charset="0"/>
                <a:ea typeface="Times New Roman" panose="02020603050405020304" pitchFamily="18" charset="0"/>
                <a:cs typeface="Aptos" panose="020B0004020202020204" pitchFamily="34" charset="0"/>
              </a:rPr>
              <a:t>and find pasture. </a:t>
            </a:r>
            <a:r>
              <a:rPr lang="en-US" sz="2400" dirty="0">
                <a:effectLst/>
                <a:latin typeface="Aptos" panose="020B0004020202020204" pitchFamily="34" charset="0"/>
                <a:ea typeface="Times New Roman" panose="02020603050405020304" pitchFamily="18" charset="0"/>
                <a:cs typeface="Aptos" panose="020B0004020202020204" pitchFamily="34" charset="0"/>
              </a:rPr>
              <a:t> The thief comes only to steal and kill and destroy; I came that </a:t>
            </a:r>
            <a:r>
              <a:rPr lang="en-US" sz="2400" b="1" dirty="0">
                <a:effectLst/>
                <a:latin typeface="Aptos" panose="020B0004020202020204" pitchFamily="34" charset="0"/>
                <a:ea typeface="Times New Roman" panose="02020603050405020304" pitchFamily="18" charset="0"/>
                <a:cs typeface="Aptos" panose="020B0004020202020204" pitchFamily="34" charset="0"/>
              </a:rPr>
              <a:t>they may have life, and have it abundantly</a:t>
            </a:r>
            <a:r>
              <a:rPr lang="en-US" sz="2400" dirty="0">
                <a:effectLst/>
                <a:latin typeface="Aptos" panose="020B0004020202020204" pitchFamily="34" charset="0"/>
                <a:ea typeface="Times New Roman" panose="02020603050405020304" pitchFamily="18" charset="0"/>
                <a:cs typeface="Aptos" panose="020B0004020202020204" pitchFamily="34" charset="0"/>
              </a:rPr>
              <a:t>.”     </a:t>
            </a:r>
            <a:r>
              <a:rPr lang="en-US" sz="2400" i="1" dirty="0">
                <a:effectLst/>
                <a:latin typeface="Aptos" panose="020B0004020202020204" pitchFamily="34" charset="0"/>
                <a:ea typeface="Times New Roman" panose="02020603050405020304" pitchFamily="18" charset="0"/>
                <a:cs typeface="Aptos" panose="020B0004020202020204" pitchFamily="34" charset="0"/>
              </a:rPr>
              <a:t>And similarly, </a:t>
            </a:r>
            <a:endParaRPr lang="en-US" sz="2400" dirty="0">
              <a:effectLst/>
              <a:latin typeface="Times New Roman" panose="02020603050405020304" pitchFamily="18" charset="0"/>
              <a:ea typeface="Times New Roman" panose="02020603050405020304" pitchFamily="18" charset="0"/>
            </a:endParaRPr>
          </a:p>
          <a:p>
            <a:pPr marL="0" marR="0">
              <a:buNone/>
            </a:pPr>
            <a:r>
              <a:rPr lang="en-US" sz="2400" b="1" dirty="0">
                <a:effectLst/>
                <a:latin typeface="Aptos" panose="020B0004020202020204" pitchFamily="34" charset="0"/>
                <a:ea typeface="Times New Roman" panose="02020603050405020304" pitchFamily="18" charset="0"/>
                <a:cs typeface="Aptos" panose="020B0004020202020204" pitchFamily="34" charset="0"/>
              </a:rPr>
              <a:t>Matthew 11:28 “</a:t>
            </a:r>
            <a:r>
              <a:rPr lang="en-US" sz="2400" dirty="0">
                <a:effectLst/>
                <a:latin typeface="Aptos" panose="020B0004020202020204" pitchFamily="34" charset="0"/>
                <a:ea typeface="Times New Roman" panose="02020603050405020304" pitchFamily="18" charset="0"/>
                <a:cs typeface="Aptos" panose="020B0004020202020204" pitchFamily="34" charset="0"/>
              </a:rPr>
              <a:t>Come to Me, all who are weary and heavy-laden, and I will give you rest. Take My yoke upon you and learn from Me, for I am gentle and humble in heart, and you will find rest for your souls. For My yoke is easy, and My burden is light.”     </a:t>
            </a:r>
            <a:r>
              <a:rPr lang="en-US" sz="1000" dirty="0">
                <a:solidFill>
                  <a:srgbClr val="00B050"/>
                </a:solidFill>
                <a:effectLst/>
                <a:latin typeface="Aptos" panose="020B0004020202020204" pitchFamily="34" charset="0"/>
                <a:ea typeface="Times New Roman" panose="02020603050405020304" pitchFamily="18" charset="0"/>
                <a:cs typeface="Aptos" panose="020B0004020202020204" pitchFamily="34" charset="0"/>
              </a:rPr>
              <a:t>not harsh, impossible (O.T.)</a:t>
            </a: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186432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ED5688-5C63-FB73-3FF0-B80C4348088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B967A08-29E9-4CEF-251B-5E6D474E00EB}"/>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EF3B5D56-92AA-9FC0-EE64-5AFE9CF42615}"/>
              </a:ext>
            </a:extLst>
          </p:cNvPr>
          <p:cNvSpPr>
            <a:spLocks noGrp="1"/>
          </p:cNvSpPr>
          <p:nvPr>
            <p:ph idx="1"/>
          </p:nvPr>
        </p:nvSpPr>
        <p:spPr>
          <a:xfrm>
            <a:off x="628650" y="379562"/>
            <a:ext cx="7886700" cy="5891842"/>
          </a:xfrm>
        </p:spPr>
        <p:txBody>
          <a:bodyPr>
            <a:normAutofit/>
          </a:bodyPr>
          <a:lstStyle/>
          <a:p>
            <a:pPr marL="0" marR="0">
              <a:buNone/>
            </a:pPr>
            <a:r>
              <a:rPr lang="en-US" b="1" dirty="0">
                <a:effectLst/>
                <a:latin typeface="Aptos" panose="020B0004020202020204" pitchFamily="34" charset="0"/>
                <a:ea typeface="Times New Roman" panose="02020603050405020304" pitchFamily="18" charset="0"/>
                <a:cs typeface="Aptos" panose="020B0004020202020204" pitchFamily="34" charset="0"/>
              </a:rPr>
              <a:t>1 Tim 6:6 </a:t>
            </a:r>
            <a:r>
              <a:rPr lang="en-US" dirty="0">
                <a:effectLst/>
                <a:latin typeface="Aptos" panose="020B0004020202020204" pitchFamily="34" charset="0"/>
                <a:ea typeface="Times New Roman" panose="02020603050405020304" pitchFamily="18" charset="0"/>
                <a:cs typeface="Aptos" panose="020B0004020202020204" pitchFamily="34" charset="0"/>
              </a:rPr>
              <a:t>“But godliness is a means of great gain when accompanied by contentment.”</a:t>
            </a:r>
            <a:endParaRPr lang="en-US" dirty="0">
              <a:effectLst/>
              <a:latin typeface="Times New Roman" panose="02020603050405020304" pitchFamily="18" charset="0"/>
              <a:ea typeface="Times New Roman" panose="02020603050405020304" pitchFamily="18" charset="0"/>
            </a:endParaRPr>
          </a:p>
          <a:p>
            <a:pPr marL="0" marR="0" indent="0">
              <a:buNone/>
            </a:pPr>
            <a:endParaRPr lang="en-US" b="1" dirty="0">
              <a:effectLst/>
              <a:latin typeface="Aptos" panose="020B0004020202020204" pitchFamily="34" charset="0"/>
              <a:ea typeface="Times New Roman" panose="02020603050405020304" pitchFamily="18" charset="0"/>
              <a:cs typeface="Aptos" panose="020B0004020202020204" pitchFamily="34" charset="0"/>
            </a:endParaRPr>
          </a:p>
          <a:p>
            <a:pPr marL="0" marR="0" indent="0">
              <a:buNone/>
            </a:pPr>
            <a:r>
              <a:rPr lang="en-US" b="1" dirty="0">
                <a:effectLst/>
                <a:latin typeface="Aptos" panose="020B0004020202020204" pitchFamily="34" charset="0"/>
                <a:ea typeface="Times New Roman" panose="02020603050405020304" pitchFamily="18" charset="0"/>
                <a:cs typeface="Aptos" panose="020B0004020202020204" pitchFamily="34" charset="0"/>
              </a:rPr>
              <a:t>Gal 5:22,23 </a:t>
            </a:r>
            <a:r>
              <a:rPr lang="en-US" dirty="0">
                <a:effectLst/>
                <a:latin typeface="Aptos" panose="020B0004020202020204" pitchFamily="34" charset="0"/>
                <a:ea typeface="Times New Roman" panose="02020603050405020304" pitchFamily="18" charset="0"/>
                <a:cs typeface="Aptos" panose="020B0004020202020204" pitchFamily="34" charset="0"/>
              </a:rPr>
              <a:t>“But the fruit of the Spirit is love, joy, peace, patience, kindness, goodness, faithfulness, gentleness, self-control….” </a:t>
            </a:r>
            <a:endParaRPr lang="en-US" dirty="0">
              <a:effectLst/>
              <a:latin typeface="Times New Roman" panose="02020603050405020304" pitchFamily="18" charset="0"/>
              <a:ea typeface="Times New Roman" panose="02020603050405020304" pitchFamily="18" charset="0"/>
            </a:endParaRPr>
          </a:p>
          <a:p>
            <a:pPr marL="0" marR="0">
              <a:buNone/>
            </a:pPr>
            <a:r>
              <a:rPr lang="en-US" sz="1000" dirty="0">
                <a:solidFill>
                  <a:srgbClr val="00B050"/>
                </a:solidFill>
                <a:latin typeface="Aptos" panose="020B0004020202020204" pitchFamily="34" charset="0"/>
                <a:ea typeface="Times New Roman" panose="02020603050405020304" pitchFamily="18" charset="0"/>
                <a:cs typeface="Aptos" panose="020B0004020202020204" pitchFamily="34" charset="0"/>
              </a:rPr>
              <a:t>“all that we can be” = blessed</a:t>
            </a:r>
          </a:p>
          <a:p>
            <a:pPr marL="0" marR="0">
              <a:buNone/>
            </a:pPr>
            <a:r>
              <a:rPr lang="en-US" sz="1000" dirty="0">
                <a:solidFill>
                  <a:srgbClr val="00B050"/>
                </a:solidFill>
                <a:effectLst/>
                <a:latin typeface="Aptos" panose="020B0004020202020204" pitchFamily="34" charset="0"/>
                <a:ea typeface="Times New Roman" panose="02020603050405020304" pitchFamily="18" charset="0"/>
                <a:cs typeface="Aptos" panose="020B0004020202020204" pitchFamily="34" charset="0"/>
              </a:rPr>
              <a:t>Two masters;  self vs love God   build barns/</a:t>
            </a:r>
            <a:r>
              <a:rPr lang="en-US" sz="1000" dirty="0" err="1">
                <a:solidFill>
                  <a:srgbClr val="00B050"/>
                </a:solidFill>
                <a:latin typeface="Aptos" panose="020B0004020202020204" pitchFamily="34" charset="0"/>
                <a:ea typeface="Times New Roman" panose="02020603050405020304" pitchFamily="18" charset="0"/>
                <a:cs typeface="Aptos" panose="020B0004020202020204" pitchFamily="34" charset="0"/>
              </a:rPr>
              <a:t>sower</a:t>
            </a:r>
            <a:endParaRPr lang="en-US" sz="1000" dirty="0">
              <a:solidFill>
                <a:srgbClr val="00B050"/>
              </a:solidFill>
              <a:effectLst/>
              <a:latin typeface="Aptos" panose="020B0004020202020204" pitchFamily="34" charset="0"/>
              <a:ea typeface="Times New Roman" panose="02020603050405020304" pitchFamily="18" charset="0"/>
              <a:cs typeface="Aptos" panose="020B0004020202020204" pitchFamily="34" charset="0"/>
            </a:endParaRPr>
          </a:p>
        </p:txBody>
      </p:sp>
    </p:spTree>
    <p:extLst>
      <p:ext uri="{BB962C8B-B14F-4D97-AF65-F5344CB8AC3E}">
        <p14:creationId xmlns:p14="http://schemas.microsoft.com/office/powerpoint/2010/main" val="22074714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b="1" dirty="0">
                <a:effectLst/>
                <a:latin typeface="Aptos" panose="020B0004020202020204" pitchFamily="34" charset="0"/>
                <a:ea typeface="Times New Roman" panose="02020603050405020304" pitchFamily="18" charset="0"/>
                <a:cs typeface="Aptos" panose="020B0004020202020204" pitchFamily="34" charset="0"/>
              </a:rPr>
              <a:t>James 1:14,15 “</a:t>
            </a:r>
            <a:r>
              <a:rPr lang="en-US" sz="2400" dirty="0">
                <a:effectLst/>
                <a:latin typeface="Aptos" panose="020B0004020202020204" pitchFamily="34" charset="0"/>
                <a:ea typeface="Times New Roman" panose="02020603050405020304" pitchFamily="18" charset="0"/>
                <a:cs typeface="Aptos" panose="020B0004020202020204" pitchFamily="34" charset="0"/>
              </a:rPr>
              <a:t>But each one is tempted when he is carried away and enticed by his own lust. Then when lust has conceived, it gives birth to sin; and when sin is accomplished, it brings forth death.”                                            </a:t>
            </a:r>
            <a:r>
              <a:rPr lang="en-US" sz="2400" b="1" dirty="0">
                <a:effectLst/>
                <a:latin typeface="Aptos" panose="020B0004020202020204" pitchFamily="34" charset="0"/>
                <a:ea typeface="Times New Roman" panose="02020603050405020304" pitchFamily="18" charset="0"/>
                <a:cs typeface="Aptos" panose="020B0004020202020204" pitchFamily="34" charset="0"/>
              </a:rPr>
              <a:t> </a:t>
            </a:r>
            <a:r>
              <a:rPr lang="en-US" sz="1000" dirty="0">
                <a:solidFill>
                  <a:srgbClr val="00B050"/>
                </a:solidFill>
                <a:effectLst/>
                <a:latin typeface="Aptos" panose="020B0004020202020204" pitchFamily="34" charset="0"/>
                <a:ea typeface="Times New Roman" panose="02020603050405020304" pitchFamily="18" charset="0"/>
                <a:cs typeface="Aptos" panose="020B0004020202020204" pitchFamily="34" charset="0"/>
              </a:rPr>
              <a:t>this world  or God’s kingdom    distracted (</a:t>
            </a:r>
            <a:r>
              <a:rPr lang="en-US" sz="1000" dirty="0" err="1">
                <a:solidFill>
                  <a:srgbClr val="00B050"/>
                </a:solidFill>
                <a:effectLst/>
                <a:latin typeface="Aptos" panose="020B0004020202020204" pitchFamily="34" charset="0"/>
                <a:ea typeface="Times New Roman" panose="02020603050405020304" pitchFamily="18" charset="0"/>
                <a:cs typeface="Aptos" panose="020B0004020202020204" pitchFamily="34" charset="0"/>
              </a:rPr>
              <a:t>sower</a:t>
            </a:r>
            <a:r>
              <a:rPr lang="en-US" sz="1000" dirty="0">
                <a:solidFill>
                  <a:srgbClr val="00B050"/>
                </a:solidFill>
                <a:effectLst/>
                <a:latin typeface="Aptos" panose="020B0004020202020204" pitchFamily="34" charset="0"/>
                <a:ea typeface="Times New Roman" panose="02020603050405020304" pitchFamily="18" charset="0"/>
                <a:cs typeface="Aptos" panose="020B0004020202020204" pitchFamily="34" charset="0"/>
              </a:rPr>
              <a:t>) or disciplined (prodigal son) </a:t>
            </a:r>
            <a:endParaRPr lang="en-US" sz="2400" dirty="0">
              <a:effectLst/>
              <a:latin typeface="Times New Roman" panose="02020603050405020304" pitchFamily="18" charset="0"/>
              <a:ea typeface="Times New Roman" panose="02020603050405020304" pitchFamily="18" charset="0"/>
            </a:endParaRPr>
          </a:p>
          <a:p>
            <a:pPr marL="0" indent="0">
              <a:lnSpc>
                <a:spcPct val="107000"/>
              </a:lnSpc>
              <a:spcBef>
                <a:spcPts val="0"/>
              </a:spcBef>
              <a:spcAft>
                <a:spcPts val="600"/>
              </a:spcAft>
              <a:buNone/>
            </a:pPr>
            <a:endParaRPr lang="en-US" sz="2400" b="1"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r>
              <a:rPr lang="en-US" sz="2400" b="1" dirty="0">
                <a:latin typeface="Calibri" panose="020F0502020204030204" pitchFamily="34" charset="0"/>
                <a:ea typeface="Calibri" panose="020F0502020204030204" pitchFamily="34" charset="0"/>
                <a:cs typeface="Times New Roman" panose="02020603050405020304" pitchFamily="18" charset="0"/>
              </a:rPr>
              <a:t>1 John 2:15-17 “</a:t>
            </a:r>
            <a:r>
              <a:rPr lang="en-US" sz="2400" dirty="0">
                <a:latin typeface="Calibri" panose="020F0502020204030204" pitchFamily="34" charset="0"/>
                <a:ea typeface="Calibri" panose="020F0502020204030204" pitchFamily="34" charset="0"/>
                <a:cs typeface="Times New Roman" panose="02020603050405020304" pitchFamily="18" charset="0"/>
              </a:rPr>
              <a:t>Do not love the world nor the things in the world. If anyone loves the world, the love of the </a:t>
            </a:r>
            <a:r>
              <a:rPr lang="en-US" sz="2400" dirty="0" err="1">
                <a:latin typeface="Calibri" panose="020F0502020204030204" pitchFamily="34" charset="0"/>
                <a:ea typeface="Calibri" panose="020F0502020204030204" pitchFamily="34" charset="0"/>
                <a:cs typeface="Times New Roman" panose="02020603050405020304" pitchFamily="18" charset="0"/>
              </a:rPr>
              <a:t>Fahter</a:t>
            </a:r>
            <a:r>
              <a:rPr lang="en-US" sz="2400" dirty="0">
                <a:latin typeface="Calibri" panose="020F0502020204030204" pitchFamily="34" charset="0"/>
                <a:ea typeface="Calibri" panose="020F0502020204030204" pitchFamily="34" charset="0"/>
                <a:cs typeface="Times New Roman" panose="02020603050405020304" pitchFamily="18" charset="0"/>
              </a:rPr>
              <a:t> is not in him. For all that is in the world, the lust of the flesh and the lust of the eyes and the boastful pride of life, is not from the Father, but is from the world. The world is passing away, and also its lusts; but the one who does the will of God </a:t>
            </a:r>
            <a:r>
              <a:rPr lang="en-US" sz="2400">
                <a:latin typeface="Calibri" panose="020F0502020204030204" pitchFamily="34" charset="0"/>
                <a:ea typeface="Calibri" panose="020F0502020204030204" pitchFamily="34" charset="0"/>
                <a:cs typeface="Times New Roman" panose="02020603050405020304" pitchFamily="18" charset="0"/>
              </a:rPr>
              <a:t>lives forever.” </a:t>
            </a:r>
            <a:endParaRPr lang="en-US" sz="2400" b="1"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endParaRPr lang="en-US" sz="2400" b="1"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endParaRPr lang="en-US" sz="1000" dirty="0">
              <a:solidFill>
                <a:srgbClr val="00B050"/>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28950240"/>
      </p:ext>
    </p:extLst>
  </p:cSld>
  <p:clrMapOvr>
    <a:masterClrMapping/>
  </p:clrMapOvr>
</p:sld>
</file>

<file path=ppt/theme/theme1.xml><?xml version="1.0" encoding="utf-8"?>
<a:theme xmlns:a="http://schemas.openxmlformats.org/drawingml/2006/main" name="Office 2013 - 2022 Theme">
  <a:themeElements>
    <a:clrScheme name="Office 2013 - 2022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453</TotalTime>
  <Words>1078</Words>
  <Application>Microsoft Office PowerPoint</Application>
  <PresentationFormat>On-screen Show (4:3)</PresentationFormat>
  <Paragraphs>33</Paragraphs>
  <Slides>10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Aptos</vt:lpstr>
      <vt:lpstr>Aptos Display</vt:lpstr>
      <vt:lpstr>Arial</vt:lpstr>
      <vt:lpstr>Calibri</vt:lpstr>
      <vt:lpstr>Calibri Light</vt:lpstr>
      <vt:lpstr>Times New Roman</vt:lpstr>
      <vt:lpstr>Office 2013 - 2022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 Mann</dc:creator>
  <cp:lastModifiedBy>James Young</cp:lastModifiedBy>
  <cp:revision>53</cp:revision>
  <dcterms:created xsi:type="dcterms:W3CDTF">2019-04-11T15:26:57Z</dcterms:created>
  <dcterms:modified xsi:type="dcterms:W3CDTF">2025-06-09T18:19:28Z</dcterms:modified>
</cp:coreProperties>
</file>