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4" r:id="rId11"/>
    <p:sldId id="32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6/10/2025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r>
              <a:rPr lang="en-US" b="1" dirty="0"/>
              <a:t>Matthew 5:16</a:t>
            </a:r>
            <a:r>
              <a:rPr lang="en-US" dirty="0"/>
              <a:t> “In the same way, let your light shine before others, that they may see your good deeds and glorify your Father in heaven.” </a:t>
            </a:r>
          </a:p>
          <a:p>
            <a:r>
              <a:rPr lang="en-US" b="1" dirty="0"/>
              <a:t>Eph 2:10 “</a:t>
            </a:r>
            <a:r>
              <a:rPr lang="en-US" dirty="0"/>
              <a:t>For we are His workmanship, created in Christ Jesus for good works, which God prepared beforehand, that we should walk in them.”    </a:t>
            </a:r>
          </a:p>
          <a:p>
            <a:r>
              <a:rPr lang="en-US" b="1" dirty="0"/>
              <a:t>Titus 3:14 “</a:t>
            </a:r>
            <a:r>
              <a:rPr lang="en-US" dirty="0"/>
              <a:t>And let our people learn to devote themselves to good works, so as to help cases of urgent need, and not be unfruitful.”   </a:t>
            </a:r>
          </a:p>
          <a:p>
            <a:r>
              <a:rPr lang="en-US" b="1" dirty="0"/>
              <a:t>1 Pet 2:12 “</a:t>
            </a:r>
            <a:r>
              <a:rPr lang="en-US" dirty="0"/>
              <a:t>Keep your conduct among the Gentiles honorable, so that when they speak against you as evildoers, they may see your good deeds and glorify God on the day of visitation.”</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t>Heb </a:t>
            </a:r>
            <a:r>
              <a:rPr lang="en-US" b="1"/>
              <a:t>5:12       “</a:t>
            </a:r>
            <a:r>
              <a:rPr lang="en-US" dirty="0"/>
              <a:t>In fact, though by this time you ought to be teachers, you need someone to teach you the elementary truths of God’s word all over again. You need milk, not solid food!” </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3600" b="1" dirty="0"/>
              <a:t>What is the Pearl That We Seek?        </a:t>
            </a:r>
          </a:p>
          <a:p>
            <a:pPr marL="0" algn="ctr">
              <a:lnSpc>
                <a:spcPct val="115000"/>
              </a:lnSpc>
              <a:spcAft>
                <a:spcPts val="800"/>
              </a:spcAft>
              <a:buNone/>
            </a:pPr>
            <a:r>
              <a:rPr lang="en-US" b="1" dirty="0"/>
              <a:t>MTT 13:45, 46</a:t>
            </a:r>
            <a:endParaRPr lang="en-US" dirty="0"/>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t>Mtt 13:45,46   “</a:t>
            </a:r>
            <a:r>
              <a:rPr lang="en-US" dirty="0"/>
              <a:t>Again, the kingdom of heaven is like a merchant </a:t>
            </a:r>
            <a:r>
              <a:rPr lang="en-US" b="1" dirty="0"/>
              <a:t>seeking fine pearls</a:t>
            </a:r>
            <a:r>
              <a:rPr lang="en-US" dirty="0"/>
              <a:t>, and upon finding one pearl of great value, he went and sold all that he had and bought it.”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r>
              <a:rPr lang="en-US" b="1" dirty="0"/>
              <a:t>2 Tim 3:16 </a:t>
            </a:r>
            <a:r>
              <a:rPr lang="en-US" dirty="0"/>
              <a:t>tells us that Scripture is inspired and has been given to us to train us in righteousness and to be equipped for the doing of good works.  How much “training” are we involved in???</a:t>
            </a:r>
          </a:p>
          <a:p>
            <a:r>
              <a:rPr lang="en-US" b="1" dirty="0"/>
              <a:t>Jer 31:33,34 “</a:t>
            </a:r>
            <a:r>
              <a:rPr lang="en-US" dirty="0"/>
              <a:t>For this is the covenant that I will make with the house of Israel after those days, declares the Lord: I will put My law within them, and I will write it on their hearts. And I will be their God, and they shall be My people. And no longer shall each one teach his neighbor and each his brother, saying, ‘Know the Lord,’ for they shall all know Me, from the least of them to the greatest, declares the Lord. For I will forgive their iniquity, and I will remember their sin no more.”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r>
              <a:rPr lang="en-US" b="1" dirty="0"/>
              <a:t>Joshua 22:5 “</a:t>
            </a:r>
            <a:r>
              <a:rPr lang="en-US" dirty="0"/>
              <a:t>Only be very careful to observe the commandment and the law which Moses the servant of the Lord commanded you, to love the Lord your God and walk in all His ways and keep His commandments and hold fast to Him and serve Him with all your heart and with all your soul.” </a:t>
            </a:r>
          </a:p>
          <a:p>
            <a:r>
              <a:rPr lang="en-US" b="1" dirty="0"/>
              <a:t>Ezra 7:10 “</a:t>
            </a:r>
            <a:r>
              <a:rPr lang="en-US" dirty="0"/>
              <a:t>For Ezra had set his heart to study the law of the Lord and to practice it, and to teach His statures and ordinances in Israel.” </a:t>
            </a:r>
          </a:p>
          <a:p>
            <a:r>
              <a:rPr lang="en-US" b="1" dirty="0"/>
              <a:t>2 Tim 1:5 “</a:t>
            </a:r>
            <a:r>
              <a:rPr lang="en-US" dirty="0"/>
              <a:t>I am reminded of your sincere faith, which first lived in your grandmother Lois and in your mother Eunice and, I am persuaded, now lives in you also.”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dirty="0"/>
              <a:t>2 Chron 12:14</a:t>
            </a:r>
            <a:r>
              <a:rPr lang="en-US" dirty="0"/>
              <a:t> “”(And the King Rehoboam) did evil because he did not set his heart to seek the Lord.”          </a:t>
            </a:r>
          </a:p>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Judges 2:6-11 “</a:t>
            </a:r>
            <a:r>
              <a:rPr lang="en-US" dirty="0"/>
              <a:t>When Joshua had dismissed the people, the sons of Israel went to take possession of the land. </a:t>
            </a:r>
            <a:r>
              <a:rPr lang="en-US" baseline="30000" dirty="0"/>
              <a:t>7 </a:t>
            </a:r>
            <a:r>
              <a:rPr lang="en-US" dirty="0"/>
              <a:t>The people served the </a:t>
            </a:r>
            <a:r>
              <a:rPr lang="en-US" cap="small" dirty="0"/>
              <a:t>Lord</a:t>
            </a:r>
            <a:r>
              <a:rPr lang="en-US" dirty="0"/>
              <a:t> all the days of Joshua, and all the days of the elders who survived Joshua, who had seen all the great work of the </a:t>
            </a:r>
            <a:r>
              <a:rPr lang="en-US" cap="small" dirty="0"/>
              <a:t>Lord</a:t>
            </a:r>
            <a:r>
              <a:rPr lang="en-US" dirty="0"/>
              <a:t> which He had done for Israel. </a:t>
            </a:r>
            <a:r>
              <a:rPr lang="en-US" baseline="30000" dirty="0"/>
              <a:t>8 </a:t>
            </a:r>
            <a:r>
              <a:rPr lang="en-US" dirty="0"/>
              <a:t>Then Joshua the son of Nun, the servant of the </a:t>
            </a:r>
            <a:r>
              <a:rPr lang="en-US" cap="small" dirty="0"/>
              <a:t>Lord</a:t>
            </a:r>
            <a:r>
              <a:rPr lang="en-US" dirty="0"/>
              <a:t>, died at the age of 110. </a:t>
            </a:r>
            <a:r>
              <a:rPr lang="en-US" baseline="30000" dirty="0"/>
              <a:t>9 </a:t>
            </a:r>
            <a:r>
              <a:rPr lang="en-US" dirty="0"/>
              <a:t>And all that generation also were gathered to their fathers; and another generation rose up after them A) who did not know the </a:t>
            </a:r>
            <a:r>
              <a:rPr lang="en-US" cap="small" dirty="0"/>
              <a:t>Lord</a:t>
            </a:r>
            <a:r>
              <a:rPr lang="en-US" dirty="0"/>
              <a:t>, B) nor even the work which He had done for Israel.   C) Then the sons of Israel did evil in the sight of the </a:t>
            </a:r>
            <a:r>
              <a:rPr lang="en-US" cap="small" dirty="0"/>
              <a:t>Lord</a:t>
            </a:r>
            <a:r>
              <a:rPr lang="en-US" dirty="0"/>
              <a:t> and served the Baals”.</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b="1" dirty="0"/>
              <a:t>Deut 6:1-3 “</a:t>
            </a:r>
            <a:r>
              <a:rPr lang="en-US" dirty="0"/>
              <a:t>“Now this is the commandment, the statutes, and the judgments which the </a:t>
            </a:r>
            <a:r>
              <a:rPr lang="en-US" cap="small" dirty="0"/>
              <a:t>Lord</a:t>
            </a:r>
            <a:r>
              <a:rPr lang="en-US" dirty="0"/>
              <a:t> your God has commanded </a:t>
            </a:r>
            <a:r>
              <a:rPr lang="en-US" i="1" dirty="0"/>
              <a:t>me</a:t>
            </a:r>
            <a:r>
              <a:rPr lang="en-US" dirty="0"/>
              <a:t> to teach you, so that you may do </a:t>
            </a:r>
            <a:r>
              <a:rPr lang="en-US" i="1" dirty="0"/>
              <a:t>them</a:t>
            </a:r>
            <a:r>
              <a:rPr lang="en-US" dirty="0"/>
              <a:t> in the land where you are going over to take possession of it, </a:t>
            </a:r>
            <a:r>
              <a:rPr lang="en-US" baseline="30000" dirty="0"/>
              <a:t>2 </a:t>
            </a:r>
            <a:r>
              <a:rPr lang="en-US" dirty="0"/>
              <a:t>so that you, your son, and your grandson will fear the </a:t>
            </a:r>
            <a:r>
              <a:rPr lang="en-US" cap="small" dirty="0"/>
              <a:t>Lord</a:t>
            </a:r>
            <a:r>
              <a:rPr lang="en-US" dirty="0"/>
              <a:t> your God, to keep all His statutes and His commandments which I command you, all the days of your life, and </a:t>
            </a:r>
            <a:r>
              <a:rPr lang="en-US" b="1" dirty="0"/>
              <a:t>that your days may be prolonged</a:t>
            </a:r>
            <a:r>
              <a:rPr lang="en-US" dirty="0"/>
              <a:t>. </a:t>
            </a:r>
            <a:r>
              <a:rPr lang="en-US" baseline="30000" dirty="0"/>
              <a:t>3 </a:t>
            </a:r>
            <a:r>
              <a:rPr lang="en-US" dirty="0"/>
              <a:t>Now Israel, you shall listen and be careful to do </a:t>
            </a:r>
            <a:r>
              <a:rPr lang="en-US" i="1" dirty="0"/>
              <a:t>them</a:t>
            </a:r>
            <a:r>
              <a:rPr lang="en-US" dirty="0"/>
              <a:t>, so that </a:t>
            </a:r>
            <a:r>
              <a:rPr lang="en-US" b="1" dirty="0"/>
              <a:t>it may go well for you and that you may increase greatly</a:t>
            </a:r>
            <a:r>
              <a:rPr lang="en-US" dirty="0"/>
              <a:t>, just as the </a:t>
            </a:r>
            <a:r>
              <a:rPr lang="en-US" cap="small" dirty="0"/>
              <a:t>Lord</a:t>
            </a:r>
            <a:r>
              <a:rPr lang="en-US" dirty="0"/>
              <a:t>, the God of your fathers, has promised you, </a:t>
            </a:r>
            <a:r>
              <a:rPr lang="en-US" i="1" dirty="0"/>
              <a:t>in</a:t>
            </a:r>
            <a:r>
              <a:rPr lang="en-US" dirty="0"/>
              <a:t> a land flowing with milk and honey.”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Col 3:1,16      </a:t>
            </a:r>
            <a:r>
              <a:rPr lang="en-US" dirty="0"/>
              <a:t>“Therefore if you have been raised up with Christ, keep seeking the things above, where Christ is, seated at the right hand of God, … </a:t>
            </a:r>
            <a:r>
              <a:rPr lang="en-US" b="1" dirty="0"/>
              <a:t>Let the word of Christ</a:t>
            </a:r>
            <a:r>
              <a:rPr lang="en-US" dirty="0"/>
              <a:t> richly dwell within you, with all wisdom teaching and admonishing one another with psalms and hymns and spiritual songs, singing with thankfulness in your hearts to God.”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t>Mtt 13:45,46 “</a:t>
            </a:r>
            <a:r>
              <a:rPr lang="en-US" dirty="0"/>
              <a:t>Again, the kingdom of heaven is like a merchant </a:t>
            </a:r>
            <a:r>
              <a:rPr lang="en-US" b="1" dirty="0"/>
              <a:t>seeking fine pearls</a:t>
            </a:r>
            <a:r>
              <a:rPr lang="en-US" dirty="0"/>
              <a:t>, and upon finding </a:t>
            </a:r>
            <a:r>
              <a:rPr lang="en-US" b="1" dirty="0"/>
              <a:t>one pearl of great value</a:t>
            </a:r>
            <a:r>
              <a:rPr lang="en-US" dirty="0"/>
              <a:t>, he went and sold all that he had and bought it.”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376</TotalTime>
  <Words>916</Words>
  <Application>Microsoft Office PowerPoint</Application>
  <PresentationFormat>On-screen Show (4:3)</PresentationFormat>
  <Paragraphs>30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2025-06-10T18:35:13Z</dcterms:modified>
</cp:coreProperties>
</file>