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25" r:id="rId9"/>
    <p:sldId id="324" r:id="rId10"/>
    <p:sldId id="329" r:id="rId11"/>
    <p:sldId id="32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55BD25-D0A8-4F52-B158-90559E610934}" v="11" dt="2025-06-18T15:56:33.0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1D55BD25-D0A8-4F52-B158-90559E610934}"/>
    <pc:docChg chg="custSel addSld delSld modSld">
      <pc:chgData name="James Young" userId="7f8d7c9cdb576883" providerId="LiveId" clId="{1D55BD25-D0A8-4F52-B158-90559E610934}" dt="2025-06-24T17:47:40.298" v="1449" actId="207"/>
      <pc:docMkLst>
        <pc:docMk/>
      </pc:docMkLst>
      <pc:sldChg chg="modSp mod">
        <pc:chgData name="James Young" userId="7f8d7c9cdb576883" providerId="LiveId" clId="{1D55BD25-D0A8-4F52-B158-90559E610934}" dt="2025-06-18T15:39:32.145" v="7" actId="255"/>
        <pc:sldMkLst>
          <pc:docMk/>
          <pc:sldMk cId="2838560389" sldId="296"/>
        </pc:sldMkLst>
        <pc:spChg chg="mod">
          <ac:chgData name="James Young" userId="7f8d7c9cdb576883" providerId="LiveId" clId="{1D55BD25-D0A8-4F52-B158-90559E610934}" dt="2025-06-18T15:39:32.145" v="7" actId="255"/>
          <ac:spMkLst>
            <pc:docMk/>
            <pc:sldMk cId="2838560389" sldId="296"/>
            <ac:spMk id="3" creationId="{708276BC-A706-40B5-B51D-6AA00A059507}"/>
          </ac:spMkLst>
        </pc:spChg>
      </pc:sldChg>
      <pc:sldChg chg="modSp mod">
        <pc:chgData name="James Young" userId="7f8d7c9cdb576883" providerId="LiveId" clId="{1D55BD25-D0A8-4F52-B158-90559E610934}" dt="2025-06-24T17:43:37.752" v="1346" actId="20577"/>
        <pc:sldMkLst>
          <pc:docMk/>
          <pc:sldMk cId="3390102180" sldId="311"/>
        </pc:sldMkLst>
        <pc:spChg chg="mod">
          <ac:chgData name="James Young" userId="7f8d7c9cdb576883" providerId="LiveId" clId="{1D55BD25-D0A8-4F52-B158-90559E610934}" dt="2025-06-24T17:43:37.752" v="1346" actId="20577"/>
          <ac:spMkLst>
            <pc:docMk/>
            <pc:sldMk cId="3390102180" sldId="311"/>
            <ac:spMk id="3" creationId="{708276BC-A706-40B5-B51D-6AA00A059507}"/>
          </ac:spMkLst>
        </pc:spChg>
      </pc:sldChg>
      <pc:sldChg chg="modSp mod">
        <pc:chgData name="James Young" userId="7f8d7c9cdb576883" providerId="LiveId" clId="{1D55BD25-D0A8-4F52-B158-90559E610934}" dt="2025-06-24T17:37:03.152" v="789" actId="20577"/>
        <pc:sldMkLst>
          <pc:docMk/>
          <pc:sldMk cId="2438453614" sldId="316"/>
        </pc:sldMkLst>
        <pc:spChg chg="mod">
          <ac:chgData name="James Young" userId="7f8d7c9cdb576883" providerId="LiveId" clId="{1D55BD25-D0A8-4F52-B158-90559E610934}" dt="2025-06-24T17:37:03.152" v="789" actId="20577"/>
          <ac:spMkLst>
            <pc:docMk/>
            <pc:sldMk cId="2438453614" sldId="316"/>
            <ac:spMk id="3" creationId="{708276BC-A706-40B5-B51D-6AA00A059507}"/>
          </ac:spMkLst>
        </pc:spChg>
      </pc:sldChg>
      <pc:sldChg chg="modSp mod">
        <pc:chgData name="James Young" userId="7f8d7c9cdb576883" providerId="LiveId" clId="{1D55BD25-D0A8-4F52-B158-90559E610934}" dt="2025-06-24T17:35:54.491" v="729" actId="20577"/>
        <pc:sldMkLst>
          <pc:docMk/>
          <pc:sldMk cId="2029461572" sldId="317"/>
        </pc:sldMkLst>
        <pc:spChg chg="mod">
          <ac:chgData name="James Young" userId="7f8d7c9cdb576883" providerId="LiveId" clId="{1D55BD25-D0A8-4F52-B158-90559E610934}" dt="2025-06-24T17:35:54.491" v="729" actId="20577"/>
          <ac:spMkLst>
            <pc:docMk/>
            <pc:sldMk cId="2029461572" sldId="317"/>
            <ac:spMk id="3" creationId="{708276BC-A706-40B5-B51D-6AA00A059507}"/>
          </ac:spMkLst>
        </pc:spChg>
      </pc:sldChg>
      <pc:sldChg chg="del">
        <pc:chgData name="James Young" userId="7f8d7c9cdb576883" providerId="LiveId" clId="{1D55BD25-D0A8-4F52-B158-90559E610934}" dt="2025-06-18T15:39:43.888" v="8" actId="2696"/>
        <pc:sldMkLst>
          <pc:docMk/>
          <pc:sldMk cId="2681046262" sldId="319"/>
        </pc:sldMkLst>
      </pc:sldChg>
      <pc:sldChg chg="modSp mod">
        <pc:chgData name="James Young" userId="7f8d7c9cdb576883" providerId="LiveId" clId="{1D55BD25-D0A8-4F52-B158-90559E610934}" dt="2025-06-24T17:45:14.175" v="1431" actId="20577"/>
        <pc:sldMkLst>
          <pc:docMk/>
          <pc:sldMk cId="4031329310" sldId="324"/>
        </pc:sldMkLst>
        <pc:spChg chg="mod">
          <ac:chgData name="James Young" userId="7f8d7c9cdb576883" providerId="LiveId" clId="{1D55BD25-D0A8-4F52-B158-90559E610934}" dt="2025-06-24T17:45:14.175" v="1431" actId="20577"/>
          <ac:spMkLst>
            <pc:docMk/>
            <pc:sldMk cId="4031329310" sldId="324"/>
            <ac:spMk id="3" creationId="{708276BC-A706-40B5-B51D-6AA00A059507}"/>
          </ac:spMkLst>
        </pc:spChg>
      </pc:sldChg>
      <pc:sldChg chg="modSp mod">
        <pc:chgData name="James Young" userId="7f8d7c9cdb576883" providerId="LiveId" clId="{1D55BD25-D0A8-4F52-B158-90559E610934}" dt="2025-06-18T15:53:40.808" v="586" actId="20577"/>
        <pc:sldMkLst>
          <pc:docMk/>
          <pc:sldMk cId="2535498520" sldId="325"/>
        </pc:sldMkLst>
        <pc:spChg chg="mod">
          <ac:chgData name="James Young" userId="7f8d7c9cdb576883" providerId="LiveId" clId="{1D55BD25-D0A8-4F52-B158-90559E610934}" dt="2025-06-18T15:53:40.808" v="586" actId="20577"/>
          <ac:spMkLst>
            <pc:docMk/>
            <pc:sldMk cId="2535498520" sldId="325"/>
            <ac:spMk id="3" creationId="{708276BC-A706-40B5-B51D-6AA00A059507}"/>
          </ac:spMkLst>
        </pc:spChg>
      </pc:sldChg>
      <pc:sldChg chg="modSp mod">
        <pc:chgData name="James Young" userId="7f8d7c9cdb576883" providerId="LiveId" clId="{1D55BD25-D0A8-4F52-B158-90559E610934}" dt="2025-06-24T17:44:24.418" v="1353" actId="20577"/>
        <pc:sldMkLst>
          <pc:docMk/>
          <pc:sldMk cId="3328950240" sldId="326"/>
        </pc:sldMkLst>
        <pc:spChg chg="mod">
          <ac:chgData name="James Young" userId="7f8d7c9cdb576883" providerId="LiveId" clId="{1D55BD25-D0A8-4F52-B158-90559E610934}" dt="2025-06-24T17:44:24.418" v="1353" actId="20577"/>
          <ac:spMkLst>
            <pc:docMk/>
            <pc:sldMk cId="3328950240" sldId="326"/>
            <ac:spMk id="3" creationId="{708276BC-A706-40B5-B51D-6AA00A059507}"/>
          </ac:spMkLst>
        </pc:spChg>
      </pc:sldChg>
      <pc:sldChg chg="modSp mod">
        <pc:chgData name="James Young" userId="7f8d7c9cdb576883" providerId="LiveId" clId="{1D55BD25-D0A8-4F52-B158-90559E610934}" dt="2025-06-18T15:49:47.823" v="500" actId="20577"/>
        <pc:sldMkLst>
          <pc:docMk/>
          <pc:sldMk cId="1318643211" sldId="327"/>
        </pc:sldMkLst>
        <pc:spChg chg="mod">
          <ac:chgData name="James Young" userId="7f8d7c9cdb576883" providerId="LiveId" clId="{1D55BD25-D0A8-4F52-B158-90559E610934}" dt="2025-06-18T15:49:47.823" v="500" actId="20577"/>
          <ac:spMkLst>
            <pc:docMk/>
            <pc:sldMk cId="1318643211" sldId="327"/>
            <ac:spMk id="3" creationId="{708276BC-A706-40B5-B51D-6AA00A059507}"/>
          </ac:spMkLst>
        </pc:spChg>
      </pc:sldChg>
      <pc:sldChg chg="modSp add mod">
        <pc:chgData name="James Young" userId="7f8d7c9cdb576883" providerId="LiveId" clId="{1D55BD25-D0A8-4F52-B158-90559E610934}" dt="2025-06-18T15:58:04.061" v="672" actId="6549"/>
        <pc:sldMkLst>
          <pc:docMk/>
          <pc:sldMk cId="2871547435" sldId="328"/>
        </pc:sldMkLst>
        <pc:spChg chg="mod">
          <ac:chgData name="James Young" userId="7f8d7c9cdb576883" providerId="LiveId" clId="{1D55BD25-D0A8-4F52-B158-90559E610934}" dt="2025-06-18T15:58:04.061" v="672" actId="6549"/>
          <ac:spMkLst>
            <pc:docMk/>
            <pc:sldMk cId="2871547435" sldId="328"/>
            <ac:spMk id="3" creationId="{993C0B91-961B-457A-1484-544A5E003DFB}"/>
          </ac:spMkLst>
        </pc:spChg>
      </pc:sldChg>
      <pc:sldChg chg="modSp add mod">
        <pc:chgData name="James Young" userId="7f8d7c9cdb576883" providerId="LiveId" clId="{1D55BD25-D0A8-4F52-B158-90559E610934}" dt="2025-06-24T17:47:40.298" v="1449" actId="207"/>
        <pc:sldMkLst>
          <pc:docMk/>
          <pc:sldMk cId="648359951" sldId="329"/>
        </pc:sldMkLst>
        <pc:spChg chg="mod">
          <ac:chgData name="James Young" userId="7f8d7c9cdb576883" providerId="LiveId" clId="{1D55BD25-D0A8-4F52-B158-90559E610934}" dt="2025-06-24T17:47:40.298" v="1449" actId="207"/>
          <ac:spMkLst>
            <pc:docMk/>
            <pc:sldMk cId="648359951" sldId="329"/>
            <ac:spMk id="3" creationId="{120C47A3-9350-66D4-4849-C3B84F59DF4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6/24/2025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6/24/2025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6/24/2025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6/24/2025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FF322-EE5C-1FD7-56FF-470FF50E1C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D518ED-957D-8CBF-E896-ABB801DD3BB1}"/>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20C47A3-9350-66D4-4849-C3B84F59DF4A}"/>
              </a:ext>
            </a:extLst>
          </p:cNvPr>
          <p:cNvSpPr>
            <a:spLocks noGrp="1"/>
          </p:cNvSpPr>
          <p:nvPr>
            <p:ph idx="1"/>
          </p:nvPr>
        </p:nvSpPr>
        <p:spPr>
          <a:xfrm>
            <a:off x="628650" y="379562"/>
            <a:ext cx="7886700" cy="5891842"/>
          </a:xfrm>
        </p:spPr>
        <p:txBody>
          <a:bodyPr>
            <a:normAutofit fontScale="92500" lnSpcReduction="10000"/>
          </a:bodyPr>
          <a:lstStyle/>
          <a:p>
            <a:pPr marL="0" indent="0">
              <a:lnSpc>
                <a:spcPct val="107000"/>
              </a:lnSpc>
              <a:spcBef>
                <a:spcPts val="0"/>
              </a:spcBef>
              <a:spcAft>
                <a:spcPts val="600"/>
              </a:spcAft>
              <a:buNone/>
            </a:pPr>
            <a:r>
              <a:rPr lang="en-US" b="1" dirty="0"/>
              <a:t>Mtt 16:24, 25,27 “</a:t>
            </a:r>
            <a:r>
              <a:rPr lang="en-US" dirty="0"/>
              <a:t>If anyone wishes to come after Me, he must deny himself, and take up his cross and follow Me. For whoever wishes to save his life will lose it; but whoever loses his life for My sake will find it. … For the Son of Man is going to come in the glory of His Father with His angels and will then repay every man according to his deeds.”   </a:t>
            </a:r>
          </a:p>
          <a:p>
            <a:pPr marL="0" indent="0">
              <a:lnSpc>
                <a:spcPct val="107000"/>
              </a:lnSpc>
              <a:spcBef>
                <a:spcPts val="0"/>
              </a:spcBef>
              <a:spcAft>
                <a:spcPts val="600"/>
              </a:spcAft>
              <a:buNone/>
            </a:pPr>
            <a:r>
              <a:rPr lang="en-US" b="1" dirty="0"/>
              <a:t>James 2:17,20 “</a:t>
            </a:r>
            <a:r>
              <a:rPr lang="en-US" dirty="0"/>
              <a:t>Even so faith, if it has </a:t>
            </a:r>
            <a:r>
              <a:rPr lang="en-US" dirty="0">
                <a:solidFill>
                  <a:srgbClr val="FF0000"/>
                </a:solidFill>
              </a:rPr>
              <a:t>no works</a:t>
            </a:r>
            <a:r>
              <a:rPr lang="en-US" dirty="0"/>
              <a:t>, is dead, being by itself. But are you willing to recognize, you foolish fellow, that faith </a:t>
            </a:r>
            <a:r>
              <a:rPr lang="en-US" dirty="0">
                <a:solidFill>
                  <a:srgbClr val="FF0000"/>
                </a:solidFill>
              </a:rPr>
              <a:t>without works</a:t>
            </a:r>
            <a:r>
              <a:rPr lang="en-US" dirty="0"/>
              <a:t> is useless?”  </a:t>
            </a:r>
          </a:p>
          <a:p>
            <a:pPr marL="0" indent="0">
              <a:lnSpc>
                <a:spcPct val="107000"/>
              </a:lnSpc>
              <a:spcBef>
                <a:spcPts val="0"/>
              </a:spcBef>
              <a:spcAft>
                <a:spcPts val="600"/>
              </a:spcAft>
              <a:buNone/>
            </a:pPr>
            <a:r>
              <a:rPr lang="en-US" b="1" dirty="0"/>
              <a:t>John 13:34,35 “</a:t>
            </a:r>
            <a:r>
              <a:rPr lang="en-US" dirty="0">
                <a:solidFill>
                  <a:srgbClr val="FF0000"/>
                </a:solidFill>
              </a:rPr>
              <a:t>A new commandment I give you</a:t>
            </a:r>
            <a:r>
              <a:rPr lang="en-US" dirty="0"/>
              <a:t>, that you love one another; as I have loved you, that you also love one another. </a:t>
            </a:r>
            <a:r>
              <a:rPr lang="en-US" baseline="30000" dirty="0"/>
              <a:t>35 </a:t>
            </a:r>
            <a:r>
              <a:rPr lang="en-US" dirty="0"/>
              <a:t>By this shall all men know that you are My disciples, if ye have love one to another.”  </a:t>
            </a:r>
            <a:r>
              <a:rPr lang="en-US" sz="1000" dirty="0">
                <a:solidFill>
                  <a:srgbClr val="00B050"/>
                </a:solidFill>
              </a:rPr>
              <a:t>2-part healing = H.S.</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8359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1080B-F13D-6BAF-B271-36CA757931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A61073-0AAA-0042-9431-12A5CD4A909C}"/>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93C0B91-961B-457A-1484-544A5E003DFB}"/>
              </a:ext>
            </a:extLst>
          </p:cNvPr>
          <p:cNvSpPr>
            <a:spLocks noGrp="1"/>
          </p:cNvSpPr>
          <p:nvPr>
            <p:ph idx="1"/>
          </p:nvPr>
        </p:nvSpPr>
        <p:spPr>
          <a:xfrm>
            <a:off x="628650" y="379562"/>
            <a:ext cx="7886700" cy="5891842"/>
          </a:xfrm>
        </p:spPr>
        <p:txBody>
          <a:bodyPr>
            <a:normAutofit fontScale="92500" lnSpcReduction="10000"/>
          </a:bodyPr>
          <a:lstStyle/>
          <a:p>
            <a:pPr marL="0" indent="0">
              <a:lnSpc>
                <a:spcPct val="107000"/>
              </a:lnSpc>
              <a:spcBef>
                <a:spcPts val="0"/>
              </a:spcBef>
              <a:spcAft>
                <a:spcPts val="600"/>
              </a:spcAft>
              <a:buNone/>
            </a:pPr>
            <a:r>
              <a:rPr lang="en-US" dirty="0"/>
              <a:t>In summary, I think we should be very appreciative of God’s patience and His willingness to continue to make the effort to pull us into His kingdom. </a:t>
            </a:r>
          </a:p>
          <a:p>
            <a:pPr marL="0" indent="0">
              <a:lnSpc>
                <a:spcPct val="107000"/>
              </a:lnSpc>
              <a:spcBef>
                <a:spcPts val="0"/>
              </a:spcBef>
              <a:spcAft>
                <a:spcPts val="600"/>
              </a:spcAft>
              <a:buNone/>
            </a:pPr>
            <a:r>
              <a:rPr lang="en-US" dirty="0"/>
              <a:t>Let us not be hard-headed about obeying the Lord; </a:t>
            </a:r>
          </a:p>
          <a:p>
            <a:pPr marL="0" indent="0">
              <a:lnSpc>
                <a:spcPct val="107000"/>
              </a:lnSpc>
              <a:spcBef>
                <a:spcPts val="0"/>
              </a:spcBef>
              <a:spcAft>
                <a:spcPts val="600"/>
              </a:spcAft>
              <a:buNone/>
            </a:pPr>
            <a:r>
              <a:rPr lang="en-US" dirty="0"/>
              <a:t>let us not be blind or deaf in understanding and obeying God’s will; </a:t>
            </a:r>
          </a:p>
          <a:p>
            <a:pPr marL="0" indent="0">
              <a:lnSpc>
                <a:spcPct val="107000"/>
              </a:lnSpc>
              <a:spcBef>
                <a:spcPts val="0"/>
              </a:spcBef>
              <a:spcAft>
                <a:spcPts val="600"/>
              </a:spcAft>
              <a:buNone/>
            </a:pPr>
            <a:r>
              <a:rPr lang="en-US" dirty="0"/>
              <a:t>let us not be hard-hearted and fail to appreciate and love the Lord and therefore learn to love all of God’s children. </a:t>
            </a:r>
          </a:p>
          <a:p>
            <a:pPr marL="0" indent="0">
              <a:lnSpc>
                <a:spcPct val="107000"/>
              </a:lnSpc>
              <a:spcBef>
                <a:spcPts val="0"/>
              </a:spcBef>
              <a:spcAft>
                <a:spcPts val="600"/>
              </a:spcAft>
              <a:buNone/>
            </a:pPr>
            <a:r>
              <a:rPr lang="en-US" dirty="0"/>
              <a:t>Let us not become like seed falling into the weeds and be influenced by Satan </a:t>
            </a:r>
            <a:r>
              <a:rPr lang="en-US"/>
              <a:t>to become </a:t>
            </a:r>
            <a:r>
              <a:rPr lang="en-US" dirty="0"/>
              <a:t>fixated on the things and interests of this world and of this life. </a:t>
            </a:r>
          </a:p>
          <a:p>
            <a:pPr marL="0" indent="0">
              <a:lnSpc>
                <a:spcPct val="107000"/>
              </a:lnSpc>
              <a:spcBef>
                <a:spcPts val="0"/>
              </a:spcBef>
              <a:spcAft>
                <a:spcPts val="600"/>
              </a:spcAft>
              <a:buNone/>
            </a:pPr>
            <a:r>
              <a:rPr lang="en-US" dirty="0"/>
              <a:t>Let us become the light to the world in bringing the Lord’s message of salvation to all who will listen. </a:t>
            </a:r>
          </a:p>
        </p:txBody>
      </p:sp>
    </p:spTree>
    <p:extLst>
      <p:ext uri="{BB962C8B-B14F-4D97-AF65-F5344CB8AC3E}">
        <p14:creationId xmlns:p14="http://schemas.microsoft.com/office/powerpoint/2010/main" val="2871547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US" sz="3600" b="1" dirty="0"/>
              <a:t>Jesus Came to Heal Blindness</a:t>
            </a:r>
            <a:endParaRPr lang="en-US" sz="3600" dirty="0"/>
          </a:p>
          <a:p>
            <a:pPr marL="0" indent="0" algn="ctr">
              <a:buNone/>
            </a:pPr>
            <a:r>
              <a:rPr lang="en-US" b="1" dirty="0"/>
              <a:t>Mark 8:22-26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b="1" dirty="0"/>
              <a:t>Mark 8:22-26    “</a:t>
            </a:r>
            <a:r>
              <a:rPr lang="en-US" dirty="0"/>
              <a:t>They came to Bethsaida and some people brought a man who was blind to Jesus and begged Him to touch him. </a:t>
            </a:r>
            <a:r>
              <a:rPr lang="en-US" baseline="30000" dirty="0"/>
              <a:t>23 </a:t>
            </a:r>
            <a:r>
              <a:rPr lang="en-US" dirty="0"/>
              <a:t>Taking the man who was blind by the hand, He brought him out of the village; and after spitting in his eyes and laying His hands on him, He asked him, “Do you see anything?” </a:t>
            </a:r>
            <a:r>
              <a:rPr lang="en-US" baseline="30000" dirty="0"/>
              <a:t>24 </a:t>
            </a:r>
            <a:r>
              <a:rPr lang="en-US" dirty="0"/>
              <a:t>And he looked up and said, “I see people, for I see them like trees, walking around.” </a:t>
            </a:r>
            <a:r>
              <a:rPr lang="en-US" baseline="30000" dirty="0"/>
              <a:t>25 </a:t>
            </a:r>
            <a:r>
              <a:rPr lang="en-US" dirty="0"/>
              <a:t>Then again He laid His hands on his eyes; and he looked intently and was restored, and began to see everything clearly. </a:t>
            </a:r>
            <a:r>
              <a:rPr lang="en-US" baseline="30000" dirty="0"/>
              <a:t>26 </a:t>
            </a:r>
            <a:r>
              <a:rPr lang="en-US" dirty="0"/>
              <a:t>And He sent him to his home, saying, “Do not even enter the village.”  </a:t>
            </a:r>
            <a:r>
              <a:rPr lang="en-US" sz="1000" dirty="0">
                <a:solidFill>
                  <a:srgbClr val="00B050"/>
                </a:solidFill>
              </a:rPr>
              <a:t>Lazarus  centurion    message in the </a:t>
            </a:r>
            <a:r>
              <a:rPr lang="en-US" sz="1000" i="1" dirty="0">
                <a:solidFill>
                  <a:srgbClr val="00B050"/>
                </a:solidFill>
              </a:rPr>
              <a:t>WAY</a:t>
            </a:r>
            <a:r>
              <a:rPr lang="en-US" sz="1000" dirty="0">
                <a:solidFill>
                  <a:srgbClr val="00B050"/>
                </a:solidFill>
              </a:rPr>
              <a:t> Mark wrote</a:t>
            </a:r>
            <a:endParaRPr lang="en-US" dirty="0"/>
          </a:p>
          <a:p>
            <a:pPr marL="0" indent="0">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sz="3200" dirty="0"/>
              <a:t>For example, the story of Jesus cursing the fig tree is told in two parts </a:t>
            </a:r>
            <a:r>
              <a:rPr lang="en-US" sz="1600" dirty="0"/>
              <a:t>(11:12–14, 20–25) </a:t>
            </a:r>
            <a:r>
              <a:rPr lang="en-US" sz="3200" dirty="0"/>
              <a:t>with Jesus’s pronouncement of imminent judgment on the temple </a:t>
            </a:r>
            <a:r>
              <a:rPr lang="en-US" sz="2000" dirty="0"/>
              <a:t>(when Jesus cleared out the temple)</a:t>
            </a:r>
            <a:r>
              <a:rPr lang="en-US" sz="3200" dirty="0"/>
              <a:t> inserted in the middle </a:t>
            </a:r>
            <a:r>
              <a:rPr lang="en-US" sz="1600" dirty="0"/>
              <a:t>(11:15–19)</a:t>
            </a:r>
            <a:r>
              <a:rPr lang="en-US" sz="3200" dirty="0"/>
              <a:t>. It seems clear that Mark viewed the stories as mutually supporting, with the fig tree incident understood as an acted-out parable illustrating the Lord’s judgment on unbelieving Israel.</a:t>
            </a:r>
            <a:r>
              <a:rPr lang="en-US" sz="1000" dirty="0">
                <a:solidFill>
                  <a:srgbClr val="00B050"/>
                </a:solidFill>
              </a:rPr>
              <a:t>  Recap     barren     desecration/rejection    = condemnation</a:t>
            </a:r>
            <a:endParaRPr lang="en-US" sz="3200" dirty="0"/>
          </a:p>
          <a:p>
            <a:pPr marL="0" indent="0">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3200" dirty="0"/>
              <a:t>To continue in this vein, consider the account which immediately precedes the healing of the blind man, Jesus chastises His disciples and pointedly them: “Do you have a hardened heart? Having eyes do you not see, and having ears do you not hear?” (8:17,18).      Then after the blind man is healed Jesus begins to tell the apostles how He would suffer many things by the hands of the Jewish leaders and be killed and then rise again 3 days later.          </a:t>
            </a:r>
            <a:r>
              <a:rPr lang="en-US" sz="1000" dirty="0">
                <a:solidFill>
                  <a:srgbClr val="00B050"/>
                </a:solidFill>
              </a:rPr>
              <a:t>Peter  </a:t>
            </a:r>
            <a:r>
              <a:rPr lang="en-US" sz="1000" dirty="0" err="1">
                <a:solidFill>
                  <a:srgbClr val="00B050"/>
                </a:solidFill>
              </a:rPr>
              <a:t>satan</a:t>
            </a:r>
            <a:r>
              <a:rPr lang="en-US" sz="1000" dirty="0">
                <a:solidFill>
                  <a:srgbClr val="00B050"/>
                </a:solidFill>
              </a:rPr>
              <a:t>    thinking like man        not hearing    not understand      2 part = living parable     Our response ???     Not like Peter/blind man                    but how should we respond/see?</a:t>
            </a:r>
            <a:endParaRPr lang="en-US" sz="10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t> </a:t>
            </a:r>
            <a:r>
              <a:rPr lang="en-US" b="1" dirty="0"/>
              <a:t>Col 3:1-3 “</a:t>
            </a:r>
            <a:r>
              <a:rPr lang="en-US" dirty="0"/>
              <a:t> Since, then, you have been raised with Christ, set your hearts on things above, where Christ is, seated at the right hand of God. Set your minds on things above, not on earthly things. For you died, and your life is now hidden with Christ in God.”     </a:t>
            </a:r>
            <a:r>
              <a:rPr lang="en-US" b="1" dirty="0"/>
              <a:t>Prov 3:5,6,7 “</a:t>
            </a:r>
            <a:r>
              <a:rPr lang="en-US" dirty="0"/>
              <a:t>Trust in the Lord with all your heart and lean not on your own understanding. In all your ways acknowledge Him, and He will make your paths straight. Do not be wise in your own eyes; fear the Lord and turn away from evil.” And David exemplifies this thought:  </a:t>
            </a:r>
            <a:r>
              <a:rPr lang="en-US" b="1" dirty="0"/>
              <a:t>Psalm 119:11 “</a:t>
            </a:r>
            <a:r>
              <a:rPr lang="en-US" dirty="0"/>
              <a:t>I have hidden Your word in my heart that I might not sin against You.”</a:t>
            </a:r>
            <a:r>
              <a:rPr lang="en-US" sz="1000" dirty="0">
                <a:solidFill>
                  <a:srgbClr val="00B050"/>
                </a:solidFill>
              </a:rPr>
              <a:t>                2 Tim 3:16   Rom 12:2</a:t>
            </a:r>
            <a:endParaRPr lang="en-US" dirty="0"/>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3200" dirty="0"/>
              <a:t>Secondly, we can also see that physical healing and spiritual growth are often not instantaneous. We must hold tightly to Jesus, continuing to look to Him to meet our physical and spiritual needs. The answers to our prayers may come quickly; or they may come through stages, after extensive waiting; or maybe only in the new heavens and new earth. Regardless, God’s grace is to be sufficient.</a:t>
            </a:r>
            <a:r>
              <a:rPr lang="en-US" sz="1000" dirty="0">
                <a:solidFill>
                  <a:srgbClr val="00B050"/>
                </a:solidFill>
              </a:rPr>
              <a:t>   Paul   Thorn in flesh</a:t>
            </a:r>
            <a:r>
              <a:rPr lang="en-US" sz="3200" dirty="0"/>
              <a:t>  </a:t>
            </a:r>
          </a:p>
          <a:p>
            <a:pPr marL="0" indent="0">
              <a:lnSpc>
                <a:spcPct val="107000"/>
              </a:lnSpc>
              <a:spcBef>
                <a:spcPts val="0"/>
              </a:spcBef>
              <a:spcAft>
                <a:spcPts val="600"/>
              </a:spcAft>
              <a:buNone/>
            </a:pPr>
            <a:endParaRPr lang="en-US" b="1" dirty="0"/>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dirty="0"/>
          </a:p>
          <a:p>
            <a:pPr marL="0" indent="0">
              <a:lnSpc>
                <a:spcPct val="107000"/>
              </a:lnSpc>
              <a:spcBef>
                <a:spcPts val="0"/>
              </a:spcBef>
              <a:spcAft>
                <a:spcPts val="600"/>
              </a:spcAft>
              <a:buNone/>
            </a:pPr>
            <a:r>
              <a:rPr lang="en-US" sz="3200" dirty="0"/>
              <a:t>“’My grace is sufficient for you, for power is perfected in weakness.’ Most gladly, therefore, </a:t>
            </a:r>
            <a:r>
              <a:rPr lang="en-US" i="1" dirty="0"/>
              <a:t>(Paul says) </a:t>
            </a:r>
            <a:r>
              <a:rPr lang="en-US" sz="3200" dirty="0"/>
              <a:t>I will rather boast about my weaknesses, so that the power of Chris may dwell in me.” </a:t>
            </a:r>
            <a:r>
              <a:rPr lang="en-US" sz="1000" dirty="0">
                <a:solidFill>
                  <a:srgbClr val="00B050"/>
                </a:solidFill>
              </a:rPr>
              <a:t>  content     good fight    other circumstances = </a:t>
            </a:r>
            <a:endParaRPr lang="en-US" sz="3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t>And in other circumstances we may need to remember what we are told:   </a:t>
            </a:r>
          </a:p>
          <a:p>
            <a:pPr marL="0" indent="0">
              <a:lnSpc>
                <a:spcPct val="107000"/>
              </a:lnSpc>
              <a:spcBef>
                <a:spcPts val="0"/>
              </a:spcBef>
              <a:spcAft>
                <a:spcPts val="600"/>
              </a:spcAft>
              <a:buNone/>
            </a:pPr>
            <a:r>
              <a:rPr lang="en-US" b="1" dirty="0"/>
              <a:t>Prov 3:11,12 </a:t>
            </a:r>
            <a:r>
              <a:rPr lang="en-US" dirty="0"/>
              <a:t>My son, do not despise the Lord’s discipline and do not resent His rebuke because the Lord disciplines those He loves, as a father the son he delights in.”  </a:t>
            </a:r>
          </a:p>
          <a:p>
            <a:pPr marL="0" indent="0">
              <a:lnSpc>
                <a:spcPct val="107000"/>
              </a:lnSpc>
              <a:spcBef>
                <a:spcPts val="0"/>
              </a:spcBef>
              <a:spcAft>
                <a:spcPts val="600"/>
              </a:spcAft>
              <a:buNone/>
            </a:pPr>
            <a:r>
              <a:rPr lang="en-US" b="1" dirty="0"/>
              <a:t>Heb 12:6,11 “</a:t>
            </a:r>
            <a:r>
              <a:rPr lang="en-US" dirty="0"/>
              <a:t>because the Lord disciplines the one He loves, and He chastens everyone He accepts as His son.” “No discipline seems pleasant at the time, but painful. Later on, however, it produces a harvest of righteousness and peace for those who have been trained by it.” </a:t>
            </a:r>
            <a:r>
              <a:rPr lang="en-US" sz="1000" dirty="0">
                <a:solidFill>
                  <a:srgbClr val="00B050"/>
                </a:solidFill>
              </a:rPr>
              <a:t>finally…</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438</TotalTime>
  <Words>1040</Words>
  <Application>Microsoft Office PowerPoint</Application>
  <PresentationFormat>On-screen Show (4:3)</PresentationFormat>
  <Paragraphs>25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2025-06-24T17:47:42Z</dcterms:modified>
</cp:coreProperties>
</file>