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4" r:id="rId10"/>
    <p:sldId id="330" r:id="rId11"/>
    <p:sldId id="329" r:id="rId12"/>
    <p:sldId id="328" r:id="rId13"/>
    <p:sldId id="33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3CD7BE-4858-45A7-85BE-C6A2BAA16623}" v="18" dt="2025-07-02T15:40:08.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D03CD7BE-4858-45A7-85BE-C6A2BAA16623}"/>
    <pc:docChg chg="custSel addSld delSld modSld">
      <pc:chgData name="James Young" userId="7f8d7c9cdb576883" providerId="LiveId" clId="{D03CD7BE-4858-45A7-85BE-C6A2BAA16623}" dt="2025-07-02T15:40:59.941" v="428" actId="20577"/>
      <pc:docMkLst>
        <pc:docMk/>
      </pc:docMkLst>
      <pc:sldChg chg="modSp mod">
        <pc:chgData name="James Young" userId="7f8d7c9cdb576883" providerId="LiveId" clId="{D03CD7BE-4858-45A7-85BE-C6A2BAA16623}" dt="2025-07-02T14:43:27.621" v="59" actId="255"/>
        <pc:sldMkLst>
          <pc:docMk/>
          <pc:sldMk cId="2838560389" sldId="296"/>
        </pc:sldMkLst>
        <pc:spChg chg="mod">
          <ac:chgData name="James Young" userId="7f8d7c9cdb576883" providerId="LiveId" clId="{D03CD7BE-4858-45A7-85BE-C6A2BAA16623}" dt="2025-07-02T14:43:27.621" v="59" actId="255"/>
          <ac:spMkLst>
            <pc:docMk/>
            <pc:sldMk cId="2838560389" sldId="296"/>
            <ac:spMk id="3" creationId="{708276BC-A706-40B5-B51D-6AA00A059507}"/>
          </ac:spMkLst>
        </pc:spChg>
      </pc:sldChg>
      <pc:sldChg chg="modSp mod">
        <pc:chgData name="James Young" userId="7f8d7c9cdb576883" providerId="LiveId" clId="{D03CD7BE-4858-45A7-85BE-C6A2BAA16623}" dt="2025-07-02T15:06:20.284" v="279" actId="5793"/>
        <pc:sldMkLst>
          <pc:docMk/>
          <pc:sldMk cId="3390102180" sldId="311"/>
        </pc:sldMkLst>
        <pc:spChg chg="mod">
          <ac:chgData name="James Young" userId="7f8d7c9cdb576883" providerId="LiveId" clId="{D03CD7BE-4858-45A7-85BE-C6A2BAA16623}" dt="2025-07-02T15:06:20.284" v="279" actId="5793"/>
          <ac:spMkLst>
            <pc:docMk/>
            <pc:sldMk cId="3390102180" sldId="311"/>
            <ac:spMk id="3" creationId="{708276BC-A706-40B5-B51D-6AA00A059507}"/>
          </ac:spMkLst>
        </pc:spChg>
      </pc:sldChg>
      <pc:sldChg chg="modSp mod">
        <pc:chgData name="James Young" userId="7f8d7c9cdb576883" providerId="LiveId" clId="{D03CD7BE-4858-45A7-85BE-C6A2BAA16623}" dt="2025-07-02T14:47:00.369" v="233" actId="27636"/>
        <pc:sldMkLst>
          <pc:docMk/>
          <pc:sldMk cId="2438453614" sldId="316"/>
        </pc:sldMkLst>
        <pc:spChg chg="mod">
          <ac:chgData name="James Young" userId="7f8d7c9cdb576883" providerId="LiveId" clId="{D03CD7BE-4858-45A7-85BE-C6A2BAA16623}" dt="2025-07-02T14:47:00.369" v="233" actId="27636"/>
          <ac:spMkLst>
            <pc:docMk/>
            <pc:sldMk cId="2438453614" sldId="316"/>
            <ac:spMk id="3" creationId="{708276BC-A706-40B5-B51D-6AA00A059507}"/>
          </ac:spMkLst>
        </pc:spChg>
      </pc:sldChg>
      <pc:sldChg chg="modSp mod">
        <pc:chgData name="James Young" userId="7f8d7c9cdb576883" providerId="LiveId" clId="{D03CD7BE-4858-45A7-85BE-C6A2BAA16623}" dt="2025-07-02T14:44:09.504" v="65" actId="20577"/>
        <pc:sldMkLst>
          <pc:docMk/>
          <pc:sldMk cId="2029461572" sldId="317"/>
        </pc:sldMkLst>
        <pc:spChg chg="mod">
          <ac:chgData name="James Young" userId="7f8d7c9cdb576883" providerId="LiveId" clId="{D03CD7BE-4858-45A7-85BE-C6A2BAA16623}" dt="2025-07-02T14:44:09.504" v="65" actId="20577"/>
          <ac:spMkLst>
            <pc:docMk/>
            <pc:sldMk cId="2029461572" sldId="317"/>
            <ac:spMk id="3" creationId="{708276BC-A706-40B5-B51D-6AA00A059507}"/>
          </ac:spMkLst>
        </pc:spChg>
      </pc:sldChg>
      <pc:sldChg chg="del">
        <pc:chgData name="James Young" userId="7f8d7c9cdb576883" providerId="LiveId" clId="{D03CD7BE-4858-45A7-85BE-C6A2BAA16623}" dt="2025-07-02T14:43:37.427" v="60" actId="2696"/>
        <pc:sldMkLst>
          <pc:docMk/>
          <pc:sldMk cId="2681046262" sldId="319"/>
        </pc:sldMkLst>
      </pc:sldChg>
      <pc:sldChg chg="modSp mod">
        <pc:chgData name="James Young" userId="7f8d7c9cdb576883" providerId="LiveId" clId="{D03CD7BE-4858-45A7-85BE-C6A2BAA16623}" dt="2025-07-02T15:33:38.945" v="395" actId="20577"/>
        <pc:sldMkLst>
          <pc:docMk/>
          <pc:sldMk cId="4031329310" sldId="324"/>
        </pc:sldMkLst>
        <pc:spChg chg="mod">
          <ac:chgData name="James Young" userId="7f8d7c9cdb576883" providerId="LiveId" clId="{D03CD7BE-4858-45A7-85BE-C6A2BAA16623}" dt="2025-07-02T15:33:38.945" v="395" actId="20577"/>
          <ac:spMkLst>
            <pc:docMk/>
            <pc:sldMk cId="4031329310" sldId="324"/>
            <ac:spMk id="3" creationId="{708276BC-A706-40B5-B51D-6AA00A059507}"/>
          </ac:spMkLst>
        </pc:spChg>
      </pc:sldChg>
      <pc:sldChg chg="modSp mod">
        <pc:chgData name="James Young" userId="7f8d7c9cdb576883" providerId="LiveId" clId="{D03CD7BE-4858-45A7-85BE-C6A2BAA16623}" dt="2025-07-02T15:20:19.348" v="377" actId="20577"/>
        <pc:sldMkLst>
          <pc:docMk/>
          <pc:sldMk cId="2535498520" sldId="325"/>
        </pc:sldMkLst>
        <pc:spChg chg="mod">
          <ac:chgData name="James Young" userId="7f8d7c9cdb576883" providerId="LiveId" clId="{D03CD7BE-4858-45A7-85BE-C6A2BAA16623}" dt="2025-07-02T15:20:19.348" v="377" actId="20577"/>
          <ac:spMkLst>
            <pc:docMk/>
            <pc:sldMk cId="2535498520" sldId="325"/>
            <ac:spMk id="3" creationId="{708276BC-A706-40B5-B51D-6AA00A059507}"/>
          </ac:spMkLst>
        </pc:spChg>
      </pc:sldChg>
      <pc:sldChg chg="modSp mod">
        <pc:chgData name="James Young" userId="7f8d7c9cdb576883" providerId="LiveId" clId="{D03CD7BE-4858-45A7-85BE-C6A2BAA16623}" dt="2025-07-02T15:15:27.746" v="308" actId="113"/>
        <pc:sldMkLst>
          <pc:docMk/>
          <pc:sldMk cId="3328950240" sldId="326"/>
        </pc:sldMkLst>
        <pc:spChg chg="mod">
          <ac:chgData name="James Young" userId="7f8d7c9cdb576883" providerId="LiveId" clId="{D03CD7BE-4858-45A7-85BE-C6A2BAA16623}" dt="2025-07-02T15:15:27.746" v="308" actId="113"/>
          <ac:spMkLst>
            <pc:docMk/>
            <pc:sldMk cId="3328950240" sldId="326"/>
            <ac:spMk id="3" creationId="{708276BC-A706-40B5-B51D-6AA00A059507}"/>
          </ac:spMkLst>
        </pc:spChg>
      </pc:sldChg>
      <pc:sldChg chg="modSp mod">
        <pc:chgData name="James Young" userId="7f8d7c9cdb576883" providerId="LiveId" clId="{D03CD7BE-4858-45A7-85BE-C6A2BAA16623}" dt="2025-07-02T15:07:07.311" v="283" actId="20577"/>
        <pc:sldMkLst>
          <pc:docMk/>
          <pc:sldMk cId="1318643211" sldId="327"/>
        </pc:sldMkLst>
        <pc:spChg chg="mod">
          <ac:chgData name="James Young" userId="7f8d7c9cdb576883" providerId="LiveId" clId="{D03CD7BE-4858-45A7-85BE-C6A2BAA16623}" dt="2025-07-02T15:07:07.311" v="283" actId="20577"/>
          <ac:spMkLst>
            <pc:docMk/>
            <pc:sldMk cId="1318643211" sldId="327"/>
            <ac:spMk id="3" creationId="{708276BC-A706-40B5-B51D-6AA00A059507}"/>
          </ac:spMkLst>
        </pc:spChg>
      </pc:sldChg>
      <pc:sldChg chg="modSp add mod">
        <pc:chgData name="James Young" userId="7f8d7c9cdb576883" providerId="LiveId" clId="{D03CD7BE-4858-45A7-85BE-C6A2BAA16623}" dt="2025-07-02T15:39:00.054" v="407" actId="20577"/>
        <pc:sldMkLst>
          <pc:docMk/>
          <pc:sldMk cId="3613774071" sldId="328"/>
        </pc:sldMkLst>
        <pc:spChg chg="mod">
          <ac:chgData name="James Young" userId="7f8d7c9cdb576883" providerId="LiveId" clId="{D03CD7BE-4858-45A7-85BE-C6A2BAA16623}" dt="2025-07-02T15:39:00.054" v="407" actId="20577"/>
          <ac:spMkLst>
            <pc:docMk/>
            <pc:sldMk cId="3613774071" sldId="328"/>
            <ac:spMk id="3" creationId="{1FDB3B49-25D7-6C38-0052-0A26307B534B}"/>
          </ac:spMkLst>
        </pc:spChg>
      </pc:sldChg>
      <pc:sldChg chg="modSp add mod">
        <pc:chgData name="James Young" userId="7f8d7c9cdb576883" providerId="LiveId" clId="{D03CD7BE-4858-45A7-85BE-C6A2BAA16623}" dt="2025-07-02T15:36:53.448" v="400" actId="20577"/>
        <pc:sldMkLst>
          <pc:docMk/>
          <pc:sldMk cId="3937559615" sldId="329"/>
        </pc:sldMkLst>
        <pc:spChg chg="mod">
          <ac:chgData name="James Young" userId="7f8d7c9cdb576883" providerId="LiveId" clId="{D03CD7BE-4858-45A7-85BE-C6A2BAA16623}" dt="2025-07-02T15:36:53.448" v="400" actId="20577"/>
          <ac:spMkLst>
            <pc:docMk/>
            <pc:sldMk cId="3937559615" sldId="329"/>
            <ac:spMk id="3" creationId="{8D090E04-045F-CE3B-F4D4-A6E6F08F9008}"/>
          </ac:spMkLst>
        </pc:spChg>
      </pc:sldChg>
      <pc:sldChg chg="modSp add mod">
        <pc:chgData name="James Young" userId="7f8d7c9cdb576883" providerId="LiveId" clId="{D03CD7BE-4858-45A7-85BE-C6A2BAA16623}" dt="2025-07-02T15:32:36.658" v="387" actId="20577"/>
        <pc:sldMkLst>
          <pc:docMk/>
          <pc:sldMk cId="2525495437" sldId="330"/>
        </pc:sldMkLst>
        <pc:spChg chg="mod">
          <ac:chgData name="James Young" userId="7f8d7c9cdb576883" providerId="LiveId" clId="{D03CD7BE-4858-45A7-85BE-C6A2BAA16623}" dt="2025-07-02T15:32:36.658" v="387" actId="20577"/>
          <ac:spMkLst>
            <pc:docMk/>
            <pc:sldMk cId="2525495437" sldId="330"/>
            <ac:spMk id="3" creationId="{AFDE27AF-4DDC-F8AF-79FE-3ACE234616B6}"/>
          </ac:spMkLst>
        </pc:spChg>
      </pc:sldChg>
      <pc:sldChg chg="modSp add mod">
        <pc:chgData name="James Young" userId="7f8d7c9cdb576883" providerId="LiveId" clId="{D03CD7BE-4858-45A7-85BE-C6A2BAA16623}" dt="2025-07-02T15:40:59.941" v="428" actId="20577"/>
        <pc:sldMkLst>
          <pc:docMk/>
          <pc:sldMk cId="1031452801" sldId="331"/>
        </pc:sldMkLst>
        <pc:spChg chg="mod">
          <ac:chgData name="James Young" userId="7f8d7c9cdb576883" providerId="LiveId" clId="{D03CD7BE-4858-45A7-85BE-C6A2BAA16623}" dt="2025-07-02T15:40:59.941" v="428" actId="20577"/>
          <ac:spMkLst>
            <pc:docMk/>
            <pc:sldMk cId="1031452801" sldId="331"/>
            <ac:spMk id="3" creationId="{FA364D28-61AE-A301-A189-A638187A1F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4ECA90-9771-1D83-27D9-FC54E6F5B8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6D1078-6F95-FD00-9625-4B77C9F8631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FDE27AF-4DDC-F8AF-79FE-3ACE234616B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Gal 2:20 “</a:t>
            </a:r>
            <a:r>
              <a:rPr lang="en-US" dirty="0"/>
              <a:t>I have been crucified with Christ. It is no longer I who live, but Christ who lives in me. …”  </a:t>
            </a:r>
          </a:p>
          <a:p>
            <a:pPr marL="0" indent="0">
              <a:lnSpc>
                <a:spcPct val="107000"/>
              </a:lnSpc>
              <a:spcBef>
                <a:spcPts val="0"/>
              </a:spcBef>
              <a:spcAft>
                <a:spcPts val="600"/>
              </a:spcAft>
              <a:buNone/>
            </a:pPr>
            <a:endParaRPr lang="en-US" dirty="0"/>
          </a:p>
          <a:p>
            <a:pPr marL="0" indent="0">
              <a:lnSpc>
                <a:spcPct val="107000"/>
              </a:lnSpc>
              <a:spcBef>
                <a:spcPts val="0"/>
              </a:spcBef>
              <a:spcAft>
                <a:spcPts val="600"/>
              </a:spcAft>
              <a:buNone/>
            </a:pPr>
            <a:r>
              <a:rPr lang="en-US" dirty="0"/>
              <a:t> </a:t>
            </a:r>
            <a:r>
              <a:rPr lang="en-US" b="1" dirty="0"/>
              <a:t>1 Cor 6:19,20 “</a:t>
            </a:r>
            <a:r>
              <a:rPr lang="en-US" dirty="0"/>
              <a:t>Or do you not know that your body is a temple of the Holy Spirit within you, whom you have from God? You are not your own, because you were bought with a price. So, glorify God in your body.”    </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5495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936C3-B95E-FB50-B41F-0FB86AE2A2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BFDD2-5C36-ECCB-D5E4-5E814716E9D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D090E04-045F-CE3B-F4D4-A6E6F08F900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dirty="0"/>
              <a:t>4) </a:t>
            </a:r>
            <a:r>
              <a:rPr lang="en-US" dirty="0">
                <a:latin typeface="Tempus Sans ITC" panose="04020404030D07020202" pitchFamily="82" charset="0"/>
              </a:rPr>
              <a:t>All things belong to you, and you belong to Christ </a:t>
            </a:r>
            <a:r>
              <a:rPr lang="en-US" dirty="0">
                <a:solidFill>
                  <a:srgbClr val="C00000"/>
                </a:solidFill>
              </a:rPr>
              <a:t>and Christ belongs to God </a:t>
            </a:r>
            <a:r>
              <a:rPr lang="en-US" b="1" dirty="0"/>
              <a:t>– </a:t>
            </a:r>
          </a:p>
          <a:p>
            <a:pPr marL="0" indent="0">
              <a:lnSpc>
                <a:spcPct val="107000"/>
              </a:lnSpc>
              <a:spcBef>
                <a:spcPts val="0"/>
              </a:spcBef>
              <a:spcAft>
                <a:spcPts val="600"/>
              </a:spcAft>
              <a:buNone/>
            </a:pPr>
            <a:r>
              <a:rPr lang="en-US" b="1" dirty="0"/>
              <a:t>Mk 16:19 “</a:t>
            </a:r>
            <a:r>
              <a:rPr lang="en-US" dirty="0"/>
              <a:t>So then, when the Lord Jesus had spoken to them, He was received up into heaven and sat down at the right hand of God.” </a:t>
            </a:r>
          </a:p>
          <a:p>
            <a:pPr marL="0" indent="0">
              <a:lnSpc>
                <a:spcPct val="107000"/>
              </a:lnSpc>
              <a:spcBef>
                <a:spcPts val="0"/>
              </a:spcBef>
              <a:spcAft>
                <a:spcPts val="600"/>
              </a:spcAft>
              <a:buNone/>
            </a:pPr>
            <a:r>
              <a:rPr lang="en-US" b="1" dirty="0"/>
              <a:t>Heb 1:3 “</a:t>
            </a:r>
            <a:r>
              <a:rPr lang="en-US" dirty="0"/>
              <a:t>…When He had made purification of sins, He sat down at the right hand of the Majesty on high.”</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755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4CC3B9-C700-E007-6CB0-F77B8713F6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7439C6-7D70-BB68-8CA4-A1E57EE4678D}"/>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FDB3B49-25D7-6C38-0052-0A26307B534B}"/>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Rom 8:33,34 “</a:t>
            </a:r>
            <a:r>
              <a:rPr lang="en-US" dirty="0"/>
              <a:t>Who will bring a charge against God’s elect? God is the one who justifies;  who is the one who condemns? Christ Jesus is He who died, yes, rather who was raised, who is at the right hand of God, who also intercedes for us.”   </a:t>
            </a:r>
          </a:p>
          <a:p>
            <a:pPr marL="0" indent="0">
              <a:lnSpc>
                <a:spcPct val="107000"/>
              </a:lnSpc>
              <a:spcBef>
                <a:spcPts val="0"/>
              </a:spcBef>
              <a:spcAft>
                <a:spcPts val="600"/>
              </a:spcAft>
              <a:buNone/>
            </a:pPr>
            <a:r>
              <a:rPr lang="en-US" b="1" dirty="0"/>
              <a:t>1 Peter 3:22 “</a:t>
            </a:r>
            <a:r>
              <a:rPr lang="en-US" dirty="0"/>
              <a:t>[Jesus Christ] is at the right hand of God, having gone into heaven, after angels and authorities and powers had been subjected to Him.”  </a:t>
            </a:r>
          </a:p>
          <a:p>
            <a:pPr marL="0" indent="0">
              <a:lnSpc>
                <a:spcPct val="107000"/>
              </a:lnSpc>
              <a:spcBef>
                <a:spcPts val="0"/>
              </a:spcBef>
              <a:spcAft>
                <a:spcPts val="600"/>
              </a:spcAft>
              <a:buNone/>
            </a:pPr>
            <a:r>
              <a:rPr lang="en-US" b="1" dirty="0"/>
              <a:t>Gal 3:26 “</a:t>
            </a:r>
            <a:r>
              <a:rPr lang="en-US" dirty="0"/>
              <a:t>For you are all sons of God through faith in Christ Jesus.”</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3774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80DF0-7A78-97B6-CFD0-C24BE0F9DE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610E6F-4999-2C22-88FC-F40D4512D71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A364D28-61AE-A301-A189-A638187A1F2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a:t>Lk 13:34</a:t>
            </a:r>
            <a:r>
              <a:rPr lang="en-US"/>
              <a:t> “… How often I wanted to gather your children together, just as a hen gathers her brood under her wings and you would not have it!” This same God desires unity with us so that He can bless us as is needed!</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145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3600" b="1" dirty="0"/>
              <a:t>How Blessed Are God’s Children?  </a:t>
            </a:r>
            <a:r>
              <a:rPr lang="en-US" sz="3600" dirty="0"/>
              <a:t>   </a:t>
            </a:r>
          </a:p>
          <a:p>
            <a:pPr marL="0" algn="ctr">
              <a:lnSpc>
                <a:spcPct val="115000"/>
              </a:lnSpc>
              <a:spcAft>
                <a:spcPts val="800"/>
              </a:spcAft>
              <a:buNone/>
            </a:pPr>
            <a:r>
              <a:rPr lang="en-US" sz="3200" b="1" dirty="0"/>
              <a:t>1 Cor 3:21-23</a:t>
            </a:r>
            <a:endParaRPr lang="en-US" sz="3200" dirty="0"/>
          </a:p>
          <a:p>
            <a:pPr marL="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3200" b="1" dirty="0"/>
              <a:t>1 Cor 3:21-23</a:t>
            </a:r>
            <a:r>
              <a:rPr lang="en-US" sz="3200" dirty="0"/>
              <a:t>   “So then let no one boast in men. For all things belong to you, whether Paul or Apollos or Cephas or the world or life or death or things present or things to come; all things belong to you, and you belong to Christ; and Christ belongs to God.” </a:t>
            </a:r>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indent="0">
              <a:buNone/>
            </a:pPr>
            <a:r>
              <a:rPr lang="en-US" dirty="0"/>
              <a:t>1). </a:t>
            </a:r>
            <a:r>
              <a:rPr lang="en-US" b="1" dirty="0"/>
              <a:t>’Do not put our trust in” </a:t>
            </a:r>
            <a:r>
              <a:rPr lang="en-US" dirty="0"/>
              <a:t>in men: (</a:t>
            </a:r>
            <a:r>
              <a:rPr lang="en-US" sz="2500" dirty="0"/>
              <a:t>Paul, Apollos Cephas</a:t>
            </a:r>
            <a:r>
              <a:rPr lang="en-US" dirty="0"/>
              <a:t>):  </a:t>
            </a:r>
          </a:p>
          <a:p>
            <a:pPr marL="0" indent="0">
              <a:buNone/>
            </a:pPr>
            <a:endParaRPr lang="en-US" sz="1000" dirty="0"/>
          </a:p>
          <a:p>
            <a:pPr marL="0" indent="0">
              <a:buNone/>
            </a:pPr>
            <a:r>
              <a:rPr lang="en-US" dirty="0"/>
              <a:t>A). </a:t>
            </a:r>
            <a:r>
              <a:rPr lang="en-US" b="1" dirty="0"/>
              <a:t>Prov 3:5-7 </a:t>
            </a:r>
            <a:r>
              <a:rPr lang="en-US" dirty="0"/>
              <a:t>“Trust in the Lord with all your heart and lean not on your own understanding. … Do not be wise in your own eyes; fear the Lord …”    </a:t>
            </a:r>
          </a:p>
          <a:p>
            <a:pPr marL="0" indent="0">
              <a:buNone/>
            </a:pPr>
            <a:r>
              <a:rPr lang="en-US" b="1" dirty="0"/>
              <a:t>James 1:5 “</a:t>
            </a:r>
            <a:r>
              <a:rPr lang="en-US" dirty="0"/>
              <a:t>But if any of you lacks wisdom, let him ask of God.” </a:t>
            </a:r>
            <a:r>
              <a:rPr lang="en-US" b="1" dirty="0"/>
              <a:t>     </a:t>
            </a:r>
          </a:p>
          <a:p>
            <a:pPr marL="0" indent="0">
              <a:buNone/>
            </a:pPr>
            <a:r>
              <a:rPr lang="en-US" b="1" dirty="0"/>
              <a:t>Col 3:2 “</a:t>
            </a:r>
            <a:r>
              <a:rPr lang="en-US" dirty="0"/>
              <a:t>Set your mind on the things above, not on the things that are on earth.”   </a:t>
            </a:r>
          </a:p>
          <a:p>
            <a:pPr marL="0" indent="0">
              <a:buNone/>
            </a:pPr>
            <a:r>
              <a:rPr lang="en-US" b="1" dirty="0"/>
              <a:t>Eph 1:3 “</a:t>
            </a:r>
            <a:r>
              <a:rPr lang="en-US" dirty="0"/>
              <a:t>Praise be to the God and Father of our Lord Jesus Christ, who has blessed us in the heavenly realms with every spiritual blessing in Christ.” </a:t>
            </a:r>
            <a:r>
              <a:rPr lang="en-US" b="1" dirty="0"/>
              <a:t>  </a:t>
            </a:r>
          </a:p>
          <a:p>
            <a:pPr marL="0" indent="0">
              <a:buNone/>
            </a:pPr>
            <a:r>
              <a:rPr lang="en-US" b="1" dirty="0"/>
              <a:t>Rom 8:28,37 </a:t>
            </a:r>
            <a:r>
              <a:rPr lang="en-US" dirty="0"/>
              <a:t>“And we  KNOW  that God causes all things to work together for good to those who love God”. “But in all these things we overwhelmingly conquer through Him who loves us.”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buNone/>
            </a:pPr>
            <a:r>
              <a:rPr lang="en-US" b="1" dirty="0"/>
              <a:t>B). </a:t>
            </a:r>
            <a:r>
              <a:rPr lang="en-US" dirty="0"/>
              <a:t>while admittedly they are leaders and teachers in God’s kingdom, they are not to lord it over the body of Christ and are to have a servant’s heart in their relationships with other Christians. </a:t>
            </a:r>
          </a:p>
          <a:p>
            <a:pPr marL="0" indent="0">
              <a:buNone/>
            </a:pPr>
            <a:r>
              <a:rPr lang="en-US" b="1" dirty="0"/>
              <a:t>1 Cor 1:12,13 “</a:t>
            </a:r>
            <a:r>
              <a:rPr lang="en-US" dirty="0"/>
              <a:t>Now I mean this, that each one of you is saying, ‘I am of Paul’, and ‘I am of Apollos’ and ‘I am of Cephas’, and ‘I of Christ.’ Has Christ been divided? Paul was not crucified for you, was he? Or were you baptized in the name of Paul?’    </a:t>
            </a:r>
          </a:p>
          <a:p>
            <a:pPr marL="0" indent="0">
              <a:buNone/>
            </a:pPr>
            <a:r>
              <a:rPr lang="en-US" b="1" dirty="0"/>
              <a:t>1 Cor 4:1 “</a:t>
            </a:r>
            <a:r>
              <a:rPr lang="en-US" dirty="0"/>
              <a:t>Let a man regard us in this manner, as servants of Christ and stewards of the mysteries of God.”  </a:t>
            </a:r>
          </a:p>
          <a:p>
            <a:pPr marL="0" indent="0">
              <a:buNone/>
            </a:pPr>
            <a:r>
              <a:rPr lang="en-US" b="1" dirty="0"/>
              <a:t>1 Peter 4:10 </a:t>
            </a:r>
            <a:r>
              <a:rPr lang="en-US" dirty="0"/>
              <a:t> </a:t>
            </a:r>
            <a:r>
              <a:rPr lang="en-US" i="1" dirty="0"/>
              <a:t>“Each of you should use whatever gift you have received to serve others, as faithful stewards of God’s grace in its various forms.”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i="1" dirty="0"/>
              <a:t>Mtt 23:11 “</a:t>
            </a:r>
            <a:r>
              <a:rPr lang="en-US" i="1" dirty="0"/>
              <a:t>But the greatest among you shall be your servant.”     </a:t>
            </a:r>
          </a:p>
          <a:p>
            <a:pPr marL="0" indent="0">
              <a:lnSpc>
                <a:spcPct val="107000"/>
              </a:lnSpc>
              <a:spcBef>
                <a:spcPts val="0"/>
              </a:spcBef>
              <a:spcAft>
                <a:spcPts val="600"/>
              </a:spcAft>
              <a:buNone/>
            </a:pPr>
            <a:r>
              <a:rPr lang="en-US" b="1" i="1" dirty="0"/>
              <a:t>Mark 9:35 “</a:t>
            </a:r>
            <a:r>
              <a:rPr lang="en-US" dirty="0"/>
              <a:t>And He sat down and called the twelve. And He said to them, “If anyone would be first, he must be last of all and servant of all.”</a:t>
            </a:r>
            <a:r>
              <a:rPr lang="en-US" i="1" dirty="0"/>
              <a:t>   </a:t>
            </a:r>
          </a:p>
          <a:p>
            <a:pPr marL="0" indent="0">
              <a:lnSpc>
                <a:spcPct val="107000"/>
              </a:lnSpc>
              <a:spcBef>
                <a:spcPts val="0"/>
              </a:spcBef>
              <a:spcAft>
                <a:spcPts val="600"/>
              </a:spcAft>
              <a:buNone/>
            </a:pPr>
            <a:r>
              <a:rPr lang="en-US" b="1" i="1" dirty="0"/>
              <a:t>John 13 </a:t>
            </a:r>
            <a:r>
              <a:rPr lang="en-US" i="1" dirty="0"/>
              <a:t>Jesus washes the feet of His apostles and then tells them: “For I gave you an example that you also should do as I did to you.” (v. 15).</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85000" lnSpcReduction="20000"/>
          </a:bodyPr>
          <a:lstStyle/>
          <a:p>
            <a:pPr marL="0" indent="0">
              <a:lnSpc>
                <a:spcPct val="107000"/>
              </a:lnSpc>
              <a:spcBef>
                <a:spcPts val="0"/>
              </a:spcBef>
              <a:spcAft>
                <a:spcPts val="600"/>
              </a:spcAft>
              <a:buNone/>
            </a:pPr>
            <a:r>
              <a:rPr lang="en-US" dirty="0"/>
              <a:t>2) </a:t>
            </a:r>
            <a:r>
              <a:rPr lang="en-US" dirty="0">
                <a:latin typeface="Tempus Sans ITC" panose="04020404030D07020202" pitchFamily="82" charset="0"/>
              </a:rPr>
              <a:t>For all things belong to you</a:t>
            </a:r>
            <a:r>
              <a:rPr lang="en-US" dirty="0"/>
              <a:t>, </a:t>
            </a:r>
            <a:r>
              <a:rPr lang="en-US" dirty="0">
                <a:solidFill>
                  <a:srgbClr val="C00000"/>
                </a:solidFill>
              </a:rPr>
              <a:t>… the world …. Things present or things to come </a:t>
            </a:r>
            <a:r>
              <a:rPr lang="en-US" b="1" dirty="0">
                <a:solidFill>
                  <a:srgbClr val="C00000"/>
                </a:solidFill>
              </a:rPr>
              <a:t>–</a:t>
            </a:r>
            <a:r>
              <a:rPr lang="en-US" dirty="0">
                <a:solidFill>
                  <a:srgbClr val="C00000"/>
                </a:solidFill>
              </a:rPr>
              <a:t> </a:t>
            </a:r>
          </a:p>
          <a:p>
            <a:pPr marL="0" indent="0">
              <a:lnSpc>
                <a:spcPct val="107000"/>
              </a:lnSpc>
              <a:spcBef>
                <a:spcPts val="0"/>
              </a:spcBef>
              <a:spcAft>
                <a:spcPts val="600"/>
              </a:spcAft>
              <a:buNone/>
            </a:pPr>
            <a:r>
              <a:rPr lang="en-US" b="1" dirty="0"/>
              <a:t>Mtt 6:33 “</a:t>
            </a:r>
            <a:r>
              <a:rPr lang="en-US" dirty="0"/>
              <a:t>But seek first His kingdom and His righteousness, and all these things will be added to you.” </a:t>
            </a:r>
            <a:r>
              <a:rPr lang="en-US" i="1" dirty="0"/>
              <a:t> </a:t>
            </a:r>
            <a:r>
              <a:rPr lang="en-US" b="1" i="1" dirty="0"/>
              <a:t>  </a:t>
            </a:r>
          </a:p>
          <a:p>
            <a:pPr marL="0" indent="0">
              <a:lnSpc>
                <a:spcPct val="107000"/>
              </a:lnSpc>
              <a:spcBef>
                <a:spcPts val="0"/>
              </a:spcBef>
              <a:spcAft>
                <a:spcPts val="600"/>
              </a:spcAft>
              <a:buNone/>
            </a:pPr>
            <a:r>
              <a:rPr lang="en-US" b="1" dirty="0"/>
              <a:t>Rom 8:28,37 </a:t>
            </a:r>
            <a:r>
              <a:rPr lang="en-US" dirty="0"/>
              <a:t>“And we  KNOW  that God causes all things to work together for good to those who love God”. “But in all these things we overwhelmingly conquer through Him who loves us.”   </a:t>
            </a:r>
          </a:p>
          <a:p>
            <a:pPr marL="0" indent="0">
              <a:lnSpc>
                <a:spcPct val="107000"/>
              </a:lnSpc>
              <a:spcBef>
                <a:spcPts val="0"/>
              </a:spcBef>
              <a:spcAft>
                <a:spcPts val="600"/>
              </a:spcAft>
              <a:buNone/>
            </a:pPr>
            <a:r>
              <a:rPr lang="en-US" b="1" dirty="0"/>
              <a:t>John 10:10 </a:t>
            </a:r>
            <a:r>
              <a:rPr lang="en-US" dirty="0"/>
              <a:t>“… I came that they may have life and have it abundantly.”  </a:t>
            </a:r>
          </a:p>
          <a:p>
            <a:pPr marL="0" indent="0">
              <a:lnSpc>
                <a:spcPct val="107000"/>
              </a:lnSpc>
              <a:spcBef>
                <a:spcPts val="0"/>
              </a:spcBef>
              <a:spcAft>
                <a:spcPts val="600"/>
              </a:spcAft>
              <a:buNone/>
            </a:pPr>
            <a:r>
              <a:rPr lang="en-US" b="1" dirty="0"/>
              <a:t>James 1:17 </a:t>
            </a:r>
            <a:r>
              <a:rPr lang="en-US" dirty="0"/>
              <a:t>“Every good thing given and every perfect gift is from above, coming down from the Father of lights”.   </a:t>
            </a:r>
          </a:p>
          <a:p>
            <a:pPr marL="0" indent="0">
              <a:lnSpc>
                <a:spcPct val="107000"/>
              </a:lnSpc>
              <a:spcBef>
                <a:spcPts val="0"/>
              </a:spcBef>
              <a:spcAft>
                <a:spcPts val="600"/>
              </a:spcAft>
              <a:buNone/>
            </a:pPr>
            <a:r>
              <a:rPr lang="en-US" b="1" dirty="0"/>
              <a:t>1 Tim 6:17 </a:t>
            </a:r>
            <a:r>
              <a:rPr lang="en-US" dirty="0"/>
              <a:t>“Instruct those who are rich in this present world not to be conceited or to fix their  hope on the uncertainty of riches, </a:t>
            </a:r>
            <a:r>
              <a:rPr lang="en-US" b="1" dirty="0"/>
              <a:t>but on God, who richly supplies us with all things to enjoy.</a:t>
            </a:r>
            <a:r>
              <a:rPr lang="en-US" dirty="0"/>
              <a:t>”</a:t>
            </a:r>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buNone/>
            </a:pPr>
            <a:r>
              <a:rPr lang="en-US" b="1" dirty="0"/>
              <a:t>3) </a:t>
            </a:r>
            <a:r>
              <a:rPr lang="en-US" dirty="0">
                <a:latin typeface="Tempus Sans ITC" panose="04020404030D07020202" pitchFamily="82" charset="0"/>
              </a:rPr>
              <a:t>For all things belong to you </a:t>
            </a:r>
            <a:r>
              <a:rPr lang="en-US" dirty="0">
                <a:solidFill>
                  <a:srgbClr val="C00000"/>
                </a:solidFill>
              </a:rPr>
              <a:t>. . . death </a:t>
            </a:r>
          </a:p>
          <a:p>
            <a:pPr marL="0" indent="0">
              <a:buNone/>
            </a:pPr>
            <a:r>
              <a:rPr lang="en-US" dirty="0">
                <a:solidFill>
                  <a:srgbClr val="C00000"/>
                </a:solidFill>
              </a:rPr>
              <a:t>          </a:t>
            </a:r>
            <a:r>
              <a:rPr lang="en-US" dirty="0"/>
              <a:t>– even death belongs to us. We shall triumph over death; it does not have the final say-so over our lives. When this journey ends the next stage begins with us living in our heavenly home.  </a:t>
            </a:r>
          </a:p>
          <a:p>
            <a:pPr marL="0" indent="0">
              <a:buNone/>
            </a:pPr>
            <a:r>
              <a:rPr lang="en-US" b="1" dirty="0"/>
              <a:t>1 Thess 4:14 </a:t>
            </a:r>
            <a:r>
              <a:rPr lang="en-US" dirty="0"/>
              <a:t>“For if we believe that Jesus died and rose again, even so God will bring with Him those who have fallen asleep in Jesus.”  </a:t>
            </a:r>
            <a:r>
              <a:rPr lang="en-US" b="1" dirty="0"/>
              <a:t>  </a:t>
            </a:r>
          </a:p>
          <a:p>
            <a:pPr marL="0" indent="0">
              <a:buNone/>
            </a:pPr>
            <a:r>
              <a:rPr lang="en-US" b="1" dirty="0"/>
              <a:t>Phil 3:20,21 “</a:t>
            </a:r>
            <a:r>
              <a:rPr lang="en-US" dirty="0"/>
              <a:t>But we are citizens of heaven, where the Lord Jesus Christ lives. And we are eagerly waiting for Him to return as our Savior. </a:t>
            </a:r>
            <a:r>
              <a:rPr lang="en-US" baseline="30000" dirty="0"/>
              <a:t>21 </a:t>
            </a:r>
            <a:r>
              <a:rPr lang="en-US" dirty="0"/>
              <a:t>He will take our weak mortal bodies and change them into glorious bodies like His own, using the same power with which He will bring everything under his control.” </a:t>
            </a:r>
            <a:r>
              <a:rPr lang="en-US" b="1" dirty="0"/>
              <a:t>  </a:t>
            </a:r>
          </a:p>
          <a:p>
            <a:pPr marL="0" indent="0">
              <a:buNone/>
            </a:pPr>
            <a:r>
              <a:rPr lang="en-US" b="1" dirty="0"/>
              <a:t>Rev 21:4 “</a:t>
            </a:r>
            <a:r>
              <a:rPr lang="en-US" dirty="0"/>
              <a:t>and He will wipe away every tear from their eyes; and there will no longer be any death; there will no longer be any mourning, or crying, or pain; the first things have passes away.”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dirty="0"/>
              <a:t>4) </a:t>
            </a:r>
            <a:r>
              <a:rPr lang="en-US" dirty="0">
                <a:latin typeface="Tempus Sans ITC" panose="04020404030D07020202" pitchFamily="82" charset="0"/>
              </a:rPr>
              <a:t>All things belong to you, </a:t>
            </a:r>
            <a:r>
              <a:rPr lang="en-US" dirty="0">
                <a:solidFill>
                  <a:srgbClr val="C00000"/>
                </a:solidFill>
              </a:rPr>
              <a:t>and you belong to Christ</a:t>
            </a:r>
            <a:r>
              <a:rPr lang="en-US" dirty="0"/>
              <a:t>   </a:t>
            </a:r>
            <a:r>
              <a:rPr lang="en-US" b="1" dirty="0"/>
              <a:t>–   John 17:5,9,10,20,21 “</a:t>
            </a:r>
            <a:r>
              <a:rPr lang="en-US" dirty="0"/>
              <a:t>Now, Father, glorify Me together with Yourself, with the glory which I had with You before the world was. …. I ask on their behalf; I do not ask on behalf of the world, but of these whom You have given Me; for they are Yours; and all things that are Mine are Yours, and Yours are Mine; and I have been glorified in them. … I do not ask on behalf of these alone, but for those also who believe in Me through their word; that they may all be one; even as You, Father, are in Me and I in You, that they also may be in Us, so that the world may believe that You sent Me.”</a:t>
            </a: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436</TotalTime>
  <Words>1282</Words>
  <Application>Microsoft Office PowerPoint</Application>
  <PresentationFormat>On-screen Show (4:3)</PresentationFormat>
  <Paragraphs>46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2025-07-02T15:41:04Z</dcterms:modified>
</cp:coreProperties>
</file>