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9" r:id="rId9"/>
    <p:sldId id="328" r:id="rId10"/>
    <p:sldId id="325" r:id="rId11"/>
    <p:sldId id="330" r:id="rId12"/>
    <p:sldId id="32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CD0CF7-53D8-4B5A-8FEA-0CCB49CF2F79}" v="13" dt="2025-07-08T17:35:57.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3DCD0CF7-53D8-4B5A-8FEA-0CCB49CF2F79}"/>
    <pc:docChg chg="undo custSel addSld delSld modSld">
      <pc:chgData name="James Young" userId="7f8d7c9cdb576883" providerId="LiveId" clId="{3DCD0CF7-53D8-4B5A-8FEA-0CCB49CF2F79}" dt="2025-07-08T17:36:09.154" v="604" actId="20577"/>
      <pc:docMkLst>
        <pc:docMk/>
      </pc:docMkLst>
      <pc:sldChg chg="modSp mod">
        <pc:chgData name="James Young" userId="7f8d7c9cdb576883" providerId="LiveId" clId="{3DCD0CF7-53D8-4B5A-8FEA-0CCB49CF2F79}" dt="2025-07-08T17:19:49.752" v="197" actId="6549"/>
        <pc:sldMkLst>
          <pc:docMk/>
          <pc:sldMk cId="2838560389" sldId="296"/>
        </pc:sldMkLst>
        <pc:spChg chg="mod">
          <ac:chgData name="James Young" userId="7f8d7c9cdb576883" providerId="LiveId" clId="{3DCD0CF7-53D8-4B5A-8FEA-0CCB49CF2F79}" dt="2025-07-08T17:19:49.752" v="197" actId="6549"/>
          <ac:spMkLst>
            <pc:docMk/>
            <pc:sldMk cId="2838560389" sldId="296"/>
            <ac:spMk id="3" creationId="{708276BC-A706-40B5-B51D-6AA00A059507}"/>
          </ac:spMkLst>
        </pc:spChg>
      </pc:sldChg>
      <pc:sldChg chg="modSp mod">
        <pc:chgData name="James Young" userId="7f8d7c9cdb576883" providerId="LiveId" clId="{3DCD0CF7-53D8-4B5A-8FEA-0CCB49CF2F79}" dt="2025-07-08T17:27:38.789" v="352" actId="20577"/>
        <pc:sldMkLst>
          <pc:docMk/>
          <pc:sldMk cId="3390102180" sldId="311"/>
        </pc:sldMkLst>
        <pc:spChg chg="mod">
          <ac:chgData name="James Young" userId="7f8d7c9cdb576883" providerId="LiveId" clId="{3DCD0CF7-53D8-4B5A-8FEA-0CCB49CF2F79}" dt="2025-07-08T17:27:38.789" v="352" actId="20577"/>
          <ac:spMkLst>
            <pc:docMk/>
            <pc:sldMk cId="3390102180" sldId="311"/>
            <ac:spMk id="3" creationId="{708276BC-A706-40B5-B51D-6AA00A059507}"/>
          </ac:spMkLst>
        </pc:spChg>
      </pc:sldChg>
      <pc:sldChg chg="modSp mod">
        <pc:chgData name="James Young" userId="7f8d7c9cdb576883" providerId="LiveId" clId="{3DCD0CF7-53D8-4B5A-8FEA-0CCB49CF2F79}" dt="2025-07-08T17:26:53.256" v="342" actId="20577"/>
        <pc:sldMkLst>
          <pc:docMk/>
          <pc:sldMk cId="2438453614" sldId="316"/>
        </pc:sldMkLst>
        <pc:spChg chg="mod">
          <ac:chgData name="James Young" userId="7f8d7c9cdb576883" providerId="LiveId" clId="{3DCD0CF7-53D8-4B5A-8FEA-0CCB49CF2F79}" dt="2025-07-08T17:26:53.256" v="342" actId="20577"/>
          <ac:spMkLst>
            <pc:docMk/>
            <pc:sldMk cId="2438453614" sldId="316"/>
            <ac:spMk id="3" creationId="{708276BC-A706-40B5-B51D-6AA00A059507}"/>
          </ac:spMkLst>
        </pc:spChg>
      </pc:sldChg>
      <pc:sldChg chg="modSp mod">
        <pc:chgData name="James Young" userId="7f8d7c9cdb576883" providerId="LiveId" clId="{3DCD0CF7-53D8-4B5A-8FEA-0CCB49CF2F79}" dt="2025-07-08T17:21:11.166" v="207" actId="20577"/>
        <pc:sldMkLst>
          <pc:docMk/>
          <pc:sldMk cId="2029461572" sldId="317"/>
        </pc:sldMkLst>
        <pc:spChg chg="mod">
          <ac:chgData name="James Young" userId="7f8d7c9cdb576883" providerId="LiveId" clId="{3DCD0CF7-53D8-4B5A-8FEA-0CCB49CF2F79}" dt="2025-07-08T17:21:11.166" v="207" actId="20577"/>
          <ac:spMkLst>
            <pc:docMk/>
            <pc:sldMk cId="2029461572" sldId="317"/>
            <ac:spMk id="3" creationId="{708276BC-A706-40B5-B51D-6AA00A059507}"/>
          </ac:spMkLst>
        </pc:spChg>
      </pc:sldChg>
      <pc:sldChg chg="del">
        <pc:chgData name="James Young" userId="7f8d7c9cdb576883" providerId="LiveId" clId="{3DCD0CF7-53D8-4B5A-8FEA-0CCB49CF2F79}" dt="2025-07-08T17:20:05.942" v="198" actId="2696"/>
        <pc:sldMkLst>
          <pc:docMk/>
          <pc:sldMk cId="2681046262" sldId="319"/>
        </pc:sldMkLst>
      </pc:sldChg>
      <pc:sldChg chg="modSp mod">
        <pc:chgData name="James Young" userId="7f8d7c9cdb576883" providerId="LiveId" clId="{3DCD0CF7-53D8-4B5A-8FEA-0CCB49CF2F79}" dt="2025-07-08T17:35:57.200" v="596"/>
        <pc:sldMkLst>
          <pc:docMk/>
          <pc:sldMk cId="4031329310" sldId="324"/>
        </pc:sldMkLst>
        <pc:spChg chg="mod">
          <ac:chgData name="James Young" userId="7f8d7c9cdb576883" providerId="LiveId" clId="{3DCD0CF7-53D8-4B5A-8FEA-0CCB49CF2F79}" dt="2025-07-08T17:35:57.200" v="596"/>
          <ac:spMkLst>
            <pc:docMk/>
            <pc:sldMk cId="4031329310" sldId="324"/>
            <ac:spMk id="3" creationId="{708276BC-A706-40B5-B51D-6AA00A059507}"/>
          </ac:spMkLst>
        </pc:spChg>
      </pc:sldChg>
      <pc:sldChg chg="modSp mod">
        <pc:chgData name="James Young" userId="7f8d7c9cdb576883" providerId="LiveId" clId="{3DCD0CF7-53D8-4B5A-8FEA-0CCB49CF2F79}" dt="2025-07-08T17:34:37.992" v="587" actId="20577"/>
        <pc:sldMkLst>
          <pc:docMk/>
          <pc:sldMk cId="2535498520" sldId="325"/>
        </pc:sldMkLst>
        <pc:spChg chg="mod">
          <ac:chgData name="James Young" userId="7f8d7c9cdb576883" providerId="LiveId" clId="{3DCD0CF7-53D8-4B5A-8FEA-0CCB49CF2F79}" dt="2025-07-08T17:34:37.992" v="587" actId="20577"/>
          <ac:spMkLst>
            <pc:docMk/>
            <pc:sldMk cId="2535498520" sldId="325"/>
            <ac:spMk id="3" creationId="{708276BC-A706-40B5-B51D-6AA00A059507}"/>
          </ac:spMkLst>
        </pc:spChg>
      </pc:sldChg>
      <pc:sldChg chg="modSp mod">
        <pc:chgData name="James Young" userId="7f8d7c9cdb576883" providerId="LiveId" clId="{3DCD0CF7-53D8-4B5A-8FEA-0CCB49CF2F79}" dt="2025-07-08T17:31:59.924" v="539" actId="20577"/>
        <pc:sldMkLst>
          <pc:docMk/>
          <pc:sldMk cId="3328950240" sldId="326"/>
        </pc:sldMkLst>
        <pc:spChg chg="mod">
          <ac:chgData name="James Young" userId="7f8d7c9cdb576883" providerId="LiveId" clId="{3DCD0CF7-53D8-4B5A-8FEA-0CCB49CF2F79}" dt="2025-07-08T17:31:59.924" v="539" actId="20577"/>
          <ac:spMkLst>
            <pc:docMk/>
            <pc:sldMk cId="3328950240" sldId="326"/>
            <ac:spMk id="3" creationId="{708276BC-A706-40B5-B51D-6AA00A059507}"/>
          </ac:spMkLst>
        </pc:spChg>
      </pc:sldChg>
      <pc:sldChg chg="modSp mod">
        <pc:chgData name="James Young" userId="7f8d7c9cdb576883" providerId="LiveId" clId="{3DCD0CF7-53D8-4B5A-8FEA-0CCB49CF2F79}" dt="2025-07-08T17:30:07.135" v="430" actId="20577"/>
        <pc:sldMkLst>
          <pc:docMk/>
          <pc:sldMk cId="1318643211" sldId="327"/>
        </pc:sldMkLst>
        <pc:spChg chg="mod">
          <ac:chgData name="James Young" userId="7f8d7c9cdb576883" providerId="LiveId" clId="{3DCD0CF7-53D8-4B5A-8FEA-0CCB49CF2F79}" dt="2025-07-08T17:30:07.135" v="430" actId="20577"/>
          <ac:spMkLst>
            <pc:docMk/>
            <pc:sldMk cId="1318643211" sldId="327"/>
            <ac:spMk id="3" creationId="{708276BC-A706-40B5-B51D-6AA00A059507}"/>
          </ac:spMkLst>
        </pc:spChg>
      </pc:sldChg>
      <pc:sldChg chg="modSp add mod">
        <pc:chgData name="James Young" userId="7f8d7c9cdb576883" providerId="LiveId" clId="{3DCD0CF7-53D8-4B5A-8FEA-0CCB49CF2F79}" dt="2025-07-08T17:33:40.688" v="576" actId="20577"/>
        <pc:sldMkLst>
          <pc:docMk/>
          <pc:sldMk cId="722923143" sldId="328"/>
        </pc:sldMkLst>
        <pc:spChg chg="mod">
          <ac:chgData name="James Young" userId="7f8d7c9cdb576883" providerId="LiveId" clId="{3DCD0CF7-53D8-4B5A-8FEA-0CCB49CF2F79}" dt="2025-07-08T17:33:40.688" v="576" actId="20577"/>
          <ac:spMkLst>
            <pc:docMk/>
            <pc:sldMk cId="722923143" sldId="328"/>
            <ac:spMk id="3" creationId="{F4AC6F3D-E50A-2A55-D4C1-1EDC4FEF0EEE}"/>
          </ac:spMkLst>
        </pc:spChg>
      </pc:sldChg>
      <pc:sldChg chg="modSp add mod">
        <pc:chgData name="James Young" userId="7f8d7c9cdb576883" providerId="LiveId" clId="{3DCD0CF7-53D8-4B5A-8FEA-0CCB49CF2F79}" dt="2025-07-08T17:33:01.421" v="565" actId="20577"/>
        <pc:sldMkLst>
          <pc:docMk/>
          <pc:sldMk cId="3812890112" sldId="329"/>
        </pc:sldMkLst>
        <pc:spChg chg="mod">
          <ac:chgData name="James Young" userId="7f8d7c9cdb576883" providerId="LiveId" clId="{3DCD0CF7-53D8-4B5A-8FEA-0CCB49CF2F79}" dt="2025-07-08T17:33:01.421" v="565" actId="20577"/>
          <ac:spMkLst>
            <pc:docMk/>
            <pc:sldMk cId="3812890112" sldId="329"/>
            <ac:spMk id="3" creationId="{6459AE57-A881-70F1-D129-E70EF0383757}"/>
          </ac:spMkLst>
        </pc:spChg>
      </pc:sldChg>
      <pc:sldChg chg="modSp add mod">
        <pc:chgData name="James Young" userId="7f8d7c9cdb576883" providerId="LiveId" clId="{3DCD0CF7-53D8-4B5A-8FEA-0CCB49CF2F79}" dt="2025-07-08T17:36:09.154" v="604" actId="20577"/>
        <pc:sldMkLst>
          <pc:docMk/>
          <pc:sldMk cId="2731678907" sldId="330"/>
        </pc:sldMkLst>
        <pc:spChg chg="mod">
          <ac:chgData name="James Young" userId="7f8d7c9cdb576883" providerId="LiveId" clId="{3DCD0CF7-53D8-4B5A-8FEA-0CCB49CF2F79}" dt="2025-07-08T17:36:09.154" v="604" actId="20577"/>
          <ac:spMkLst>
            <pc:docMk/>
            <pc:sldMk cId="2731678907" sldId="330"/>
            <ac:spMk id="3" creationId="{4D7D444B-430A-1E21-CD67-4819E67676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Rev 4:9-11 “</a:t>
            </a:r>
            <a:r>
              <a:rPr lang="en-US" dirty="0"/>
              <a:t>And when the living creatures give glory and honor and thanks to Him who sits on the throne, to Him who lives forever and forever, the twenty-four elders will fall down before Him who sit on the throne, and will worship Him who lives forever and ever; and will cast their crowns before the throne, saying, ‘Worthy are You, our Lord and our God, to receive glory and honor and power; for You created all things, and because of Your will they existed, and were created.’”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01F45-FC30-3AD9-B097-34760C4C54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23A940-B90C-B42A-2342-43E5CD7592A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D7D444B-430A-1E21-CD67-4819E67676EA}"/>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Evil powers sit on thrones as they ‘claim’ authority and use their strength to generate sin and destruction but the throne that dominates Revelation is the throne of God, who is simple called ‘the One who sits on the throne.’   </a:t>
            </a:r>
          </a:p>
          <a:p>
            <a:pPr marL="0" indent="0">
              <a:lnSpc>
                <a:spcPct val="107000"/>
              </a:lnSpc>
              <a:spcBef>
                <a:spcPts val="0"/>
              </a:spcBef>
              <a:spcAft>
                <a:spcPts val="600"/>
              </a:spcAft>
              <a:buNone/>
            </a:pPr>
            <a:r>
              <a:rPr lang="en-US" dirty="0"/>
              <a:t>Satan’s forces have limited power granted to them by God (9:1, ,5) and even in their rebellion they do His sovereign will (17:17). God will be the judge of all mankind, living and dead and will summon us all before His throne to give account for our deeds (20:11,12).   </a:t>
            </a:r>
            <a:r>
              <a:rPr lang="en-US"/>
              <a:t>….</a:t>
            </a:r>
            <a:endParaRPr lang="en-US"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678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Our response is to not allow the ‘thrones’ of this world to distract us from the worship and service of the One who made all things. We must not allow the cares of this world to deaden our hearts and actions in service of God’s eternal kingdom. Let us remain faithful and obedient to the One who loved us so much that He was willing to sacrifice His Son, the Lamb, in order to restore our relationship with Him. </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fontScale="25000" lnSpcReduction="20000"/>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70000"/>
              </a:lnSpc>
              <a:buNone/>
            </a:pPr>
            <a:r>
              <a:rPr lang="en-US" sz="9000" b="1" dirty="0"/>
              <a:t>Revelations Overview:   </a:t>
            </a:r>
          </a:p>
          <a:p>
            <a:pPr marL="0" indent="0" algn="ctr">
              <a:lnSpc>
                <a:spcPct val="170000"/>
              </a:lnSpc>
              <a:buNone/>
            </a:pPr>
            <a:r>
              <a:rPr lang="en-US" sz="9000" b="1" dirty="0"/>
              <a:t>God is Sovereign Over All</a:t>
            </a:r>
          </a:p>
          <a:p>
            <a:pPr marL="0" indent="0" algn="ctr">
              <a:buNone/>
            </a:pPr>
            <a:endParaRPr lang="en-US" sz="2600" dirty="0"/>
          </a:p>
          <a:p>
            <a:pPr marL="0" indent="0" algn="ctr">
              <a:lnSpc>
                <a:spcPct val="170000"/>
              </a:lnSpc>
              <a:buNone/>
            </a:pPr>
            <a:r>
              <a:rPr lang="en-US" sz="9600" b="1" dirty="0"/>
              <a:t>Rev 20:11,12 “</a:t>
            </a:r>
            <a:r>
              <a:rPr lang="en-US" sz="9600" dirty="0"/>
              <a:t>Then I saw a great white throne . . . and I saw the dead, the great and the small, standing before the throne, and books were opened; and another book was opened, which is the book of life; and the dead were judged from the things which were written in the books, according to their deeds.”</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buNone/>
            </a:pPr>
            <a:r>
              <a:rPr lang="en-US" dirty="0"/>
              <a:t>1). One of the components or messages we find in Revelations is that today and until the end of time there is an ongoing spiritual warfare.  </a:t>
            </a:r>
          </a:p>
          <a:p>
            <a:pPr marL="0" indent="0">
              <a:buNone/>
            </a:pPr>
            <a:r>
              <a:rPr lang="en-US" b="1" dirty="0"/>
              <a:t>Rev 13:7 “</a:t>
            </a:r>
            <a:r>
              <a:rPr lang="en-US" dirty="0"/>
              <a:t>It was given to him [the beast] to make war with the saints and to overcome them, and authority over every tribe and people and tongue and nation was given to him.”     </a:t>
            </a:r>
          </a:p>
          <a:p>
            <a:pPr marL="0" indent="0">
              <a:buNone/>
            </a:pPr>
            <a:r>
              <a:rPr lang="en-US" b="1" dirty="0"/>
              <a:t>Rev 6:9,11 “</a:t>
            </a:r>
            <a:r>
              <a:rPr lang="en-US" dirty="0"/>
              <a:t>When the Lamb broke the fifth seal, I saw underneath the altar the soul of those who had been slain because of the word of God, and because of the testimony which they had maintained. … And there was given to each of them a white robe; and they were told that they should rest for a little while longer, until the number of their fellow servants and their brethren who were to be killed even as they had been, would be completed also.”  </a:t>
            </a:r>
            <a:r>
              <a:rPr lang="en-US" sz="1000" dirty="0">
                <a:solidFill>
                  <a:srgbClr val="00B050"/>
                </a:solidFill>
              </a:rPr>
              <a:t>armor</a:t>
            </a:r>
            <a:endParaRPr lang="en-US" dirty="0"/>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Ep 6:11,12 “</a:t>
            </a:r>
            <a:r>
              <a:rPr lang="en-US" dirty="0"/>
              <a:t>Put on the full armor of God, so that you will be able to stand firm against the schemes of the devil. For our struggle is not against flesh and blood, but against the rulers, against the powers, against the world forces of this darkness, against the spiritual forces of wickedness in the heavenly places”.</a:t>
            </a:r>
          </a:p>
          <a:p>
            <a:pPr marL="0" indent="0">
              <a:buNone/>
            </a:pPr>
            <a:r>
              <a:rPr lang="en-US" sz="1000" dirty="0">
                <a:solidFill>
                  <a:srgbClr val="00B050"/>
                </a:solidFill>
              </a:rPr>
              <a:t>Lose lives = faithful</a:t>
            </a:r>
          </a:p>
          <a:p>
            <a:pPr marL="0" indent="0">
              <a:buNone/>
            </a:pPr>
            <a:endParaRPr lang="en-US" sz="1000" dirty="0">
              <a:solidFill>
                <a:srgbClr val="00B050"/>
              </a:solidFill>
            </a:endParaRPr>
          </a:p>
          <a:p>
            <a:pPr marL="0" indent="0">
              <a:buNone/>
            </a:pPr>
            <a:r>
              <a:rPr lang="en-US" dirty="0"/>
              <a:t> </a:t>
            </a:r>
            <a:r>
              <a:rPr lang="en-US" b="1" dirty="0"/>
              <a:t>1 Tim 6:12 “</a:t>
            </a:r>
            <a:r>
              <a:rPr lang="en-US" dirty="0"/>
              <a:t>Fight the good fight of faith; take hold of the eternal life to which you were called….”   </a:t>
            </a:r>
          </a:p>
          <a:p>
            <a:pPr marL="0" indent="0">
              <a:buNone/>
            </a:pPr>
            <a:r>
              <a:rPr lang="en-US" b="1" dirty="0"/>
              <a:t>James 1:12 “</a:t>
            </a:r>
            <a:r>
              <a:rPr lang="en-US" dirty="0"/>
              <a:t>Blessed is a man who perseveres under trial; for once he has been approved, he will receive the crown of life which the Lord has promised to those who love Him.”   ….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indent="0">
              <a:lnSpc>
                <a:spcPct val="107000"/>
              </a:lnSpc>
              <a:spcBef>
                <a:spcPts val="0"/>
              </a:spcBef>
              <a:spcAft>
                <a:spcPts val="600"/>
              </a:spcAft>
              <a:buNone/>
            </a:pPr>
            <a:r>
              <a:rPr lang="en-US" dirty="0"/>
              <a:t>2). There is an ongoing battle between the forces of good and evil and that is why it is so important that we are active participants as God’s children and servants. </a:t>
            </a:r>
          </a:p>
          <a:p>
            <a:pPr marL="0" indent="0">
              <a:lnSpc>
                <a:spcPct val="107000"/>
              </a:lnSpc>
              <a:spcBef>
                <a:spcPts val="0"/>
              </a:spcBef>
              <a:spcAft>
                <a:spcPts val="600"/>
              </a:spcAft>
              <a:buNone/>
            </a:pPr>
            <a:r>
              <a:rPr lang="en-US" b="1" dirty="0"/>
              <a:t>Mtt 16:24,25  “</a:t>
            </a:r>
            <a:r>
              <a:rPr lang="en-US" dirty="0"/>
              <a:t>Then Jesus told his disciples, “If anyone would come after me, let him deny himself and take up his cross and follow me. </a:t>
            </a:r>
            <a:r>
              <a:rPr lang="en-US" baseline="30000" dirty="0"/>
              <a:t>25 </a:t>
            </a:r>
            <a:r>
              <a:rPr lang="en-US" dirty="0"/>
              <a:t>For whoever would save his life</a:t>
            </a:r>
            <a:r>
              <a:rPr lang="en-US" baseline="30000" dirty="0"/>
              <a:t> </a:t>
            </a:r>
            <a:r>
              <a:rPr lang="en-US" dirty="0"/>
              <a:t>will lose it, but whoever loses his life for my sake will find it.”          </a:t>
            </a:r>
            <a:r>
              <a:rPr lang="en-US" b="1" dirty="0"/>
              <a:t>Matthew 24:9 </a:t>
            </a:r>
            <a:r>
              <a:rPr lang="en-US" dirty="0"/>
              <a:t>“Then they will deliver you to tribulation, and will kill you, and you will be hated by all nations because of My name.”          </a:t>
            </a:r>
          </a:p>
          <a:p>
            <a:pPr marL="0" indent="0">
              <a:lnSpc>
                <a:spcPct val="107000"/>
              </a:lnSpc>
              <a:spcBef>
                <a:spcPts val="0"/>
              </a:spcBef>
              <a:spcAft>
                <a:spcPts val="600"/>
              </a:spcAft>
              <a:buNone/>
            </a:pPr>
            <a:r>
              <a:rPr lang="en-US" b="1" dirty="0"/>
              <a:t>2 Timothy 3:12  “</a:t>
            </a:r>
            <a:r>
              <a:rPr lang="en-US" dirty="0"/>
              <a:t>Indeed, all who desire to live godly in Christ Jesus will be persecuted.”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Rev 12:17 “</a:t>
            </a:r>
            <a:r>
              <a:rPr lang="en-US" dirty="0"/>
              <a:t>So the dragon was enraged and went off to make war with the rest of her children who keep the commandments of God and hold to the testimony of Jesus.”  </a:t>
            </a:r>
            <a:r>
              <a:rPr lang="en-US" b="1" dirty="0"/>
              <a:t> </a:t>
            </a:r>
          </a:p>
          <a:p>
            <a:pPr marL="0" indent="0">
              <a:lnSpc>
                <a:spcPct val="107000"/>
              </a:lnSpc>
              <a:spcBef>
                <a:spcPts val="0"/>
              </a:spcBef>
              <a:spcAft>
                <a:spcPts val="600"/>
              </a:spcAft>
              <a:buNone/>
            </a:pPr>
            <a:r>
              <a:rPr lang="en-US" b="1" dirty="0"/>
              <a:t>Rev 20:4 “</a:t>
            </a:r>
            <a:r>
              <a:rPr lang="en-US" dirty="0"/>
              <a:t>Then I saw the thrones, and they sat on them, and judgment was given to them. And I saw the souls of those who had been beheaded because of their testimony of Jeus and because of the word of God, and those who had not worshiped the beast or his image”.  </a:t>
            </a:r>
          </a:p>
          <a:p>
            <a:pPr marL="0" indent="0">
              <a:lnSpc>
                <a:spcPct val="107000"/>
              </a:lnSpc>
              <a:spcBef>
                <a:spcPts val="0"/>
              </a:spcBef>
              <a:spcAft>
                <a:spcPts val="600"/>
              </a:spcAft>
              <a:buNone/>
            </a:pPr>
            <a:r>
              <a:rPr lang="en-US" b="1" dirty="0"/>
              <a:t>Acts 5:41,42 “</a:t>
            </a:r>
            <a:r>
              <a:rPr lang="en-US" dirty="0"/>
              <a:t>[After the apostle’s flogging] they went on their way from the presence of the Council, rejoicing that they had been considered worthy to suffer shame for His name. And every day, in the temple and from house to house, they kept right on teaching and preaching Jesus as the Christ.”   </a:t>
            </a:r>
            <a:r>
              <a:rPr lang="en-US" sz="1000" dirty="0">
                <a:solidFill>
                  <a:srgbClr val="00B050"/>
                </a:solidFill>
              </a:rPr>
              <a:t>disciple = love    </a:t>
            </a:r>
            <a:r>
              <a:rPr lang="en-US" sz="1000" dirty="0" err="1">
                <a:solidFill>
                  <a:srgbClr val="00B050"/>
                </a:solidFill>
              </a:rPr>
              <a:t>love</a:t>
            </a:r>
            <a:r>
              <a:rPr lang="en-US" sz="1000" dirty="0">
                <a:solidFill>
                  <a:srgbClr val="00B050"/>
                </a:solidFill>
              </a:rPr>
              <a:t> = show it = testimonial     works or dead faith</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85000" lnSpcReduction="20000"/>
          </a:bodyPr>
          <a:lstStyle/>
          <a:p>
            <a:pPr marL="0" indent="0">
              <a:lnSpc>
                <a:spcPct val="110000"/>
              </a:lnSpc>
              <a:buNone/>
            </a:pPr>
            <a:r>
              <a:rPr lang="en-US" dirty="0"/>
              <a:t>3). A third theme found in Revelations is the nature of Christ, the Lamb of God. The book clearly shows how Christ is our mediator of salvation and judgement. This achievement is accomplished through His role as a slain sacrifice for the sins of man. Some 27 times the title “Lamb” is used referencing the One who will open the seals found in the book of revelation. </a:t>
            </a:r>
          </a:p>
          <a:p>
            <a:pPr marL="0" indent="0">
              <a:lnSpc>
                <a:spcPct val="110000"/>
              </a:lnSpc>
              <a:buNone/>
            </a:pPr>
            <a:r>
              <a:rPr lang="en-US" b="1" dirty="0"/>
              <a:t>Revelations </a:t>
            </a:r>
            <a:r>
              <a:rPr lang="en-US" b="1" dirty="0" err="1"/>
              <a:t>ch.</a:t>
            </a:r>
            <a:r>
              <a:rPr lang="en-US" b="1" dirty="0"/>
              <a:t> 5: </a:t>
            </a:r>
            <a:r>
              <a:rPr lang="en-US" dirty="0"/>
              <a:t>“and one of the elders said to me, ‘Stop weeping; behold the Lion that is from the tribe of Judah has overcome so as to open the book and its seven seals.’ And I saw between the throne a Lamb standing, as if slain, who came and took the book out of the right hand of Him who sat on the throne. When He had taken the book, those all around the throne fell down before the Lamb and sang a new song. “….Worthy is the Lamb that was slain to receive power and riches and wisdom and might and honor …”    ….</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89F70-3A42-5D6C-CBAA-6ADAF4174E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8EF32C-5DF1-F912-7A9B-D3C9E54C42DF}"/>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459AE57-A881-70F1-D129-E70EF0383757}"/>
              </a:ext>
            </a:extLst>
          </p:cNvPr>
          <p:cNvSpPr>
            <a:spLocks noGrp="1"/>
          </p:cNvSpPr>
          <p:nvPr>
            <p:ph idx="1"/>
          </p:nvPr>
        </p:nvSpPr>
        <p:spPr>
          <a:xfrm>
            <a:off x="628650" y="379562"/>
            <a:ext cx="7886700" cy="5891842"/>
          </a:xfrm>
        </p:spPr>
        <p:txBody>
          <a:bodyPr>
            <a:normAutofit/>
          </a:bodyPr>
          <a:lstStyle/>
          <a:p>
            <a:pPr marL="0" indent="0">
              <a:buNone/>
            </a:pPr>
            <a:r>
              <a:rPr lang="en-US" b="1" dirty="0"/>
              <a:t>Rev. 13:8 “</a:t>
            </a:r>
            <a:r>
              <a:rPr lang="en-US" dirty="0"/>
              <a:t>All who dwell on the earth will worship [the beast], everyone whose name has not been written from the foundation of the world in the book of life of the Lam who has been slain.” </a:t>
            </a:r>
          </a:p>
          <a:p>
            <a:pPr marL="0" indent="0">
              <a:buNone/>
            </a:pPr>
            <a:endParaRPr lang="en-US" dirty="0"/>
          </a:p>
          <a:p>
            <a:pPr marL="0" indent="0">
              <a:buNone/>
            </a:pPr>
            <a:r>
              <a:rPr lang="en-US" dirty="0"/>
              <a:t>In the Book of Revelations, the term ‘Lamb’ is not just associated with Christ’s death but also with His victory, power and glory -  thus His ability to open the Book and the seven seals. </a:t>
            </a:r>
          </a:p>
          <a:p>
            <a:pPr marL="0" indent="0">
              <a:lnSpc>
                <a:spcPct val="107000"/>
              </a:lnSpc>
              <a:spcBef>
                <a:spcPts val="0"/>
              </a:spcBef>
              <a:spcAft>
                <a:spcPts val="600"/>
              </a:spcAft>
              <a:buNone/>
            </a:pPr>
            <a:endParaRPr lang="en-US" b="1" dirty="0"/>
          </a:p>
        </p:txBody>
      </p:sp>
    </p:spTree>
    <p:extLst>
      <p:ext uri="{BB962C8B-B14F-4D97-AF65-F5344CB8AC3E}">
        <p14:creationId xmlns:p14="http://schemas.microsoft.com/office/powerpoint/2010/main" val="3812890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E308D-95F3-DF82-C8C6-BF2C245756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0C0F94-9554-FD34-4350-525A1456F76E}"/>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4AC6F3D-E50A-2A55-D4C1-1EDC4FEF0EEE}"/>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4). The ultimate message found in Revelations is the sovereignty of God.  Occasion after occasion illustrates the victory of God and the Lamb over the forces of evil.   </a:t>
            </a:r>
          </a:p>
          <a:p>
            <a:pPr marL="0" indent="0">
              <a:lnSpc>
                <a:spcPct val="107000"/>
              </a:lnSpc>
              <a:spcBef>
                <a:spcPts val="0"/>
              </a:spcBef>
              <a:spcAft>
                <a:spcPts val="600"/>
              </a:spcAft>
              <a:buNone/>
            </a:pPr>
            <a:r>
              <a:rPr lang="en-US" b="1" dirty="0"/>
              <a:t>Rev 7:10,15,17 “</a:t>
            </a:r>
            <a:r>
              <a:rPr lang="en-US" dirty="0"/>
              <a:t>and they cry out with a loud voice, saying, ‘Salvation to our God who sits on the throne, and to the Lamb. … For this reason, they are before the throne of God; and they serve Him day and night in His temple … and the Lamb, in the center of the throne, will be their shepherd, and will guide them to springs of the water of life; and God ill wipe every tear from their eyes.’”     ….</a:t>
            </a:r>
            <a:endParaRPr lang="en-US" b="1" dirty="0"/>
          </a:p>
        </p:txBody>
      </p:sp>
    </p:spTree>
    <p:extLst>
      <p:ext uri="{BB962C8B-B14F-4D97-AF65-F5344CB8AC3E}">
        <p14:creationId xmlns:p14="http://schemas.microsoft.com/office/powerpoint/2010/main" val="72292314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397</TotalTime>
  <Words>1362</Words>
  <Application>Microsoft Office PowerPoint</Application>
  <PresentationFormat>On-screen Show (4:3)</PresentationFormat>
  <Paragraphs>30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2025-07-08T17:36:12Z</dcterms:modified>
</cp:coreProperties>
</file>