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30" r:id="rId5"/>
    <p:sldId id="329" r:id="rId6"/>
    <p:sldId id="328" r:id="rId7"/>
    <p:sldId id="316" r:id="rId8"/>
    <p:sldId id="311" r:id="rId9"/>
    <p:sldId id="327" r:id="rId10"/>
    <p:sldId id="326" r:id="rId11"/>
    <p:sldId id="325" r:id="rId12"/>
    <p:sldId id="331" r:id="rId13"/>
    <p:sldId id="33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1B7343-B828-41B3-BBD3-A153D118767F}" v="18" dt="2025-07-23T18:37: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7D1B7343-B828-41B3-BBD3-A153D118767F}"/>
    <pc:docChg chg="undo custSel addSld delSld modSld">
      <pc:chgData name="James Young" userId="7f8d7c9cdb576883" providerId="LiveId" clId="{7D1B7343-B828-41B3-BBD3-A153D118767F}" dt="2025-07-23T18:53:07.801" v="1004" actId="27636"/>
      <pc:docMkLst>
        <pc:docMk/>
      </pc:docMkLst>
      <pc:sldChg chg="modSp mod">
        <pc:chgData name="James Young" userId="7f8d7c9cdb576883" providerId="LiveId" clId="{7D1B7343-B828-41B3-BBD3-A153D118767F}" dt="2025-07-23T18:22:09.628" v="88" actId="255"/>
        <pc:sldMkLst>
          <pc:docMk/>
          <pc:sldMk cId="2838560389" sldId="296"/>
        </pc:sldMkLst>
        <pc:spChg chg="mod">
          <ac:chgData name="James Young" userId="7f8d7c9cdb576883" providerId="LiveId" clId="{7D1B7343-B828-41B3-BBD3-A153D118767F}" dt="2025-07-23T18:22:09.628" v="88" actId="255"/>
          <ac:spMkLst>
            <pc:docMk/>
            <pc:sldMk cId="2838560389" sldId="296"/>
            <ac:spMk id="3" creationId="{708276BC-A706-40B5-B51D-6AA00A059507}"/>
          </ac:spMkLst>
        </pc:spChg>
      </pc:sldChg>
      <pc:sldChg chg="modSp mod">
        <pc:chgData name="James Young" userId="7f8d7c9cdb576883" providerId="LiveId" clId="{7D1B7343-B828-41B3-BBD3-A153D118767F}" dt="2025-07-23T18:47:03.456" v="746" actId="20577"/>
        <pc:sldMkLst>
          <pc:docMk/>
          <pc:sldMk cId="3390102180" sldId="311"/>
        </pc:sldMkLst>
        <pc:spChg chg="mod">
          <ac:chgData name="James Young" userId="7f8d7c9cdb576883" providerId="LiveId" clId="{7D1B7343-B828-41B3-BBD3-A153D118767F}" dt="2025-07-23T18:47:03.456" v="746" actId="20577"/>
          <ac:spMkLst>
            <pc:docMk/>
            <pc:sldMk cId="3390102180" sldId="311"/>
            <ac:spMk id="3" creationId="{708276BC-A706-40B5-B51D-6AA00A059507}"/>
          </ac:spMkLst>
        </pc:spChg>
      </pc:sldChg>
      <pc:sldChg chg="modSp mod">
        <pc:chgData name="James Young" userId="7f8d7c9cdb576883" providerId="LiveId" clId="{7D1B7343-B828-41B3-BBD3-A153D118767F}" dt="2025-07-23T18:45:15.523" v="694" actId="20577"/>
        <pc:sldMkLst>
          <pc:docMk/>
          <pc:sldMk cId="2438453614" sldId="316"/>
        </pc:sldMkLst>
        <pc:spChg chg="mod">
          <ac:chgData name="James Young" userId="7f8d7c9cdb576883" providerId="LiveId" clId="{7D1B7343-B828-41B3-BBD3-A153D118767F}" dt="2025-07-23T18:45:15.523" v="694" actId="20577"/>
          <ac:spMkLst>
            <pc:docMk/>
            <pc:sldMk cId="2438453614" sldId="316"/>
            <ac:spMk id="3" creationId="{708276BC-A706-40B5-B51D-6AA00A059507}"/>
          </ac:spMkLst>
        </pc:spChg>
      </pc:sldChg>
      <pc:sldChg chg="modSp mod">
        <pc:chgData name="James Young" userId="7f8d7c9cdb576883" providerId="LiveId" clId="{7D1B7343-B828-41B3-BBD3-A153D118767F}" dt="2025-07-23T18:23:13.159" v="127" actId="20577"/>
        <pc:sldMkLst>
          <pc:docMk/>
          <pc:sldMk cId="2029461572" sldId="317"/>
        </pc:sldMkLst>
        <pc:spChg chg="mod">
          <ac:chgData name="James Young" userId="7f8d7c9cdb576883" providerId="LiveId" clId="{7D1B7343-B828-41B3-BBD3-A153D118767F}" dt="2025-07-23T18:23:13.159" v="127" actId="20577"/>
          <ac:spMkLst>
            <pc:docMk/>
            <pc:sldMk cId="2029461572" sldId="317"/>
            <ac:spMk id="3" creationId="{708276BC-A706-40B5-B51D-6AA00A059507}"/>
          </ac:spMkLst>
        </pc:spChg>
      </pc:sldChg>
      <pc:sldChg chg="del">
        <pc:chgData name="James Young" userId="7f8d7c9cdb576883" providerId="LiveId" clId="{7D1B7343-B828-41B3-BBD3-A153D118767F}" dt="2025-07-23T18:22:17.320" v="89" actId="2696"/>
        <pc:sldMkLst>
          <pc:docMk/>
          <pc:sldMk cId="2681046262" sldId="319"/>
        </pc:sldMkLst>
      </pc:sldChg>
      <pc:sldChg chg="del">
        <pc:chgData name="James Young" userId="7f8d7c9cdb576883" providerId="LiveId" clId="{7D1B7343-B828-41B3-BBD3-A153D118767F}" dt="2025-07-23T18:38:11.194" v="507" actId="2696"/>
        <pc:sldMkLst>
          <pc:docMk/>
          <pc:sldMk cId="4031329310" sldId="324"/>
        </pc:sldMkLst>
      </pc:sldChg>
      <pc:sldChg chg="modSp mod">
        <pc:chgData name="James Young" userId="7f8d7c9cdb576883" providerId="LiveId" clId="{7D1B7343-B828-41B3-BBD3-A153D118767F}" dt="2025-07-23T18:48:52.086" v="826" actId="20577"/>
        <pc:sldMkLst>
          <pc:docMk/>
          <pc:sldMk cId="2535498520" sldId="325"/>
        </pc:sldMkLst>
        <pc:spChg chg="mod">
          <ac:chgData name="James Young" userId="7f8d7c9cdb576883" providerId="LiveId" clId="{7D1B7343-B828-41B3-BBD3-A153D118767F}" dt="2025-07-23T18:48:52.086" v="826" actId="20577"/>
          <ac:spMkLst>
            <pc:docMk/>
            <pc:sldMk cId="2535498520" sldId="325"/>
            <ac:spMk id="3" creationId="{708276BC-A706-40B5-B51D-6AA00A059507}"/>
          </ac:spMkLst>
        </pc:spChg>
      </pc:sldChg>
      <pc:sldChg chg="modSp mod">
        <pc:chgData name="James Young" userId="7f8d7c9cdb576883" providerId="LiveId" clId="{7D1B7343-B828-41B3-BBD3-A153D118767F}" dt="2025-07-23T18:35:01.016" v="378" actId="20577"/>
        <pc:sldMkLst>
          <pc:docMk/>
          <pc:sldMk cId="3328950240" sldId="326"/>
        </pc:sldMkLst>
        <pc:spChg chg="mod">
          <ac:chgData name="James Young" userId="7f8d7c9cdb576883" providerId="LiveId" clId="{7D1B7343-B828-41B3-BBD3-A153D118767F}" dt="2025-07-23T18:35:01.016" v="378" actId="20577"/>
          <ac:spMkLst>
            <pc:docMk/>
            <pc:sldMk cId="3328950240" sldId="326"/>
            <ac:spMk id="3" creationId="{708276BC-A706-40B5-B51D-6AA00A059507}"/>
          </ac:spMkLst>
        </pc:spChg>
      </pc:sldChg>
      <pc:sldChg chg="modSp mod">
        <pc:chgData name="James Young" userId="7f8d7c9cdb576883" providerId="LiveId" clId="{7D1B7343-B828-41B3-BBD3-A153D118767F}" dt="2025-07-23T18:47:43.688" v="793" actId="20577"/>
        <pc:sldMkLst>
          <pc:docMk/>
          <pc:sldMk cId="1318643211" sldId="327"/>
        </pc:sldMkLst>
        <pc:spChg chg="mod">
          <ac:chgData name="James Young" userId="7f8d7c9cdb576883" providerId="LiveId" clId="{7D1B7343-B828-41B3-BBD3-A153D118767F}" dt="2025-07-23T18:47:43.688" v="793" actId="20577"/>
          <ac:spMkLst>
            <pc:docMk/>
            <pc:sldMk cId="1318643211" sldId="327"/>
            <ac:spMk id="3" creationId="{708276BC-A706-40B5-B51D-6AA00A059507}"/>
          </ac:spMkLst>
        </pc:spChg>
      </pc:sldChg>
      <pc:sldChg chg="modSp add mod">
        <pc:chgData name="James Young" userId="7f8d7c9cdb576883" providerId="LiveId" clId="{7D1B7343-B828-41B3-BBD3-A153D118767F}" dt="2025-07-23T18:44:06.166" v="652" actId="20577"/>
        <pc:sldMkLst>
          <pc:docMk/>
          <pc:sldMk cId="1200653323" sldId="328"/>
        </pc:sldMkLst>
        <pc:spChg chg="mod">
          <ac:chgData name="James Young" userId="7f8d7c9cdb576883" providerId="LiveId" clId="{7D1B7343-B828-41B3-BBD3-A153D118767F}" dt="2025-07-23T18:44:06.166" v="652" actId="20577"/>
          <ac:spMkLst>
            <pc:docMk/>
            <pc:sldMk cId="1200653323" sldId="328"/>
            <ac:spMk id="3" creationId="{04611867-BFB3-BCCD-E0EC-5787B7167094}"/>
          </ac:spMkLst>
        </pc:spChg>
      </pc:sldChg>
      <pc:sldChg chg="modSp add mod">
        <pc:chgData name="James Young" userId="7f8d7c9cdb576883" providerId="LiveId" clId="{7D1B7343-B828-41B3-BBD3-A153D118767F}" dt="2025-07-23T18:42:33.013" v="584" actId="20577"/>
        <pc:sldMkLst>
          <pc:docMk/>
          <pc:sldMk cId="3239666310" sldId="329"/>
        </pc:sldMkLst>
        <pc:spChg chg="mod">
          <ac:chgData name="James Young" userId="7f8d7c9cdb576883" providerId="LiveId" clId="{7D1B7343-B828-41B3-BBD3-A153D118767F}" dt="2025-07-23T18:42:33.013" v="584" actId="20577"/>
          <ac:spMkLst>
            <pc:docMk/>
            <pc:sldMk cId="3239666310" sldId="329"/>
            <ac:spMk id="3" creationId="{7E3090BC-7ECA-F8B3-5FDC-3831C27941F5}"/>
          </ac:spMkLst>
        </pc:spChg>
      </pc:sldChg>
      <pc:sldChg chg="modSp add mod">
        <pc:chgData name="James Young" userId="7f8d7c9cdb576883" providerId="LiveId" clId="{7D1B7343-B828-41B3-BBD3-A153D118767F}" dt="2025-07-23T18:41:25.291" v="555" actId="20577"/>
        <pc:sldMkLst>
          <pc:docMk/>
          <pc:sldMk cId="3449218757" sldId="330"/>
        </pc:sldMkLst>
        <pc:spChg chg="mod">
          <ac:chgData name="James Young" userId="7f8d7c9cdb576883" providerId="LiveId" clId="{7D1B7343-B828-41B3-BBD3-A153D118767F}" dt="2025-07-23T18:41:25.291" v="555" actId="20577"/>
          <ac:spMkLst>
            <pc:docMk/>
            <pc:sldMk cId="3449218757" sldId="330"/>
            <ac:spMk id="3" creationId="{CCA33568-7F92-B238-B3A8-30BD21CCD4DE}"/>
          </ac:spMkLst>
        </pc:spChg>
      </pc:sldChg>
      <pc:sldChg chg="modSp add mod">
        <pc:chgData name="James Young" userId="7f8d7c9cdb576883" providerId="LiveId" clId="{7D1B7343-B828-41B3-BBD3-A153D118767F}" dt="2025-07-23T18:53:07.801" v="1004" actId="27636"/>
        <pc:sldMkLst>
          <pc:docMk/>
          <pc:sldMk cId="1003180830" sldId="331"/>
        </pc:sldMkLst>
        <pc:spChg chg="mod">
          <ac:chgData name="James Young" userId="7f8d7c9cdb576883" providerId="LiveId" clId="{7D1B7343-B828-41B3-BBD3-A153D118767F}" dt="2025-07-23T18:53:07.801" v="1004" actId="27636"/>
          <ac:spMkLst>
            <pc:docMk/>
            <pc:sldMk cId="1003180830" sldId="331"/>
            <ac:spMk id="3" creationId="{44C34F41-C7FA-0317-E42A-85C4A916D6CB}"/>
          </ac:spMkLst>
        </pc:spChg>
      </pc:sldChg>
      <pc:sldChg chg="modSp add mod">
        <pc:chgData name="James Young" userId="7f8d7c9cdb576883" providerId="LiveId" clId="{7D1B7343-B828-41B3-BBD3-A153D118767F}" dt="2025-07-23T18:38:05.228" v="506" actId="6549"/>
        <pc:sldMkLst>
          <pc:docMk/>
          <pc:sldMk cId="2267716165" sldId="332"/>
        </pc:sldMkLst>
        <pc:spChg chg="mod">
          <ac:chgData name="James Young" userId="7f8d7c9cdb576883" providerId="LiveId" clId="{7D1B7343-B828-41B3-BBD3-A153D118767F}" dt="2025-07-23T18:38:05.228" v="506" actId="6549"/>
          <ac:spMkLst>
            <pc:docMk/>
            <pc:sldMk cId="2267716165" sldId="332"/>
            <ac:spMk id="3" creationId="{B95C5E3F-E9D8-E489-ED9D-6BE03393929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7/23/2025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Yet we need to conduct ourselves in such a way that the suffering we experience is undeserved. Peter wrote, “</a:t>
            </a:r>
            <a:r>
              <a:rPr lang="en-US" i="1" dirty="0"/>
              <a:t>When you do what is right and suffer for it you patiently endure it, this finds favor with God</a:t>
            </a:r>
            <a:r>
              <a:rPr lang="en-US" dirty="0"/>
              <a:t>” </a:t>
            </a:r>
          </a:p>
          <a:p>
            <a:pPr marL="0" indent="0">
              <a:lnSpc>
                <a:spcPct val="107000"/>
              </a:lnSpc>
              <a:spcBef>
                <a:spcPts val="0"/>
              </a:spcBef>
              <a:spcAft>
                <a:spcPts val="600"/>
              </a:spcAft>
              <a:buNone/>
            </a:pPr>
            <a:r>
              <a:rPr lang="en-US" sz="2000" b="1" dirty="0"/>
              <a:t>(1 Peter 2:20)</a:t>
            </a:r>
            <a:r>
              <a:rPr lang="en-US" sz="2000" dirty="0"/>
              <a:t>. </a:t>
            </a:r>
          </a:p>
          <a:p>
            <a:pPr marL="0" indent="0">
              <a:lnSpc>
                <a:spcPct val="107000"/>
              </a:lnSpc>
              <a:spcBef>
                <a:spcPts val="0"/>
              </a:spcBef>
              <a:spcAft>
                <a:spcPts val="600"/>
              </a:spcAft>
              <a:buNone/>
            </a:pPr>
            <a:endParaRPr lang="en-US" dirty="0"/>
          </a:p>
          <a:p>
            <a:pPr marL="0" indent="0">
              <a:lnSpc>
                <a:spcPct val="107000"/>
              </a:lnSpc>
              <a:spcBef>
                <a:spcPts val="0"/>
              </a:spcBef>
              <a:spcAft>
                <a:spcPts val="600"/>
              </a:spcAft>
              <a:buNone/>
            </a:pPr>
            <a:r>
              <a:rPr lang="en-US" dirty="0"/>
              <a:t>We are not to suffer “</a:t>
            </a:r>
            <a:r>
              <a:rPr lang="en-US" i="1" dirty="0"/>
              <a:t>as a murderer, or thief, or evildoer, or a troublesome meddler</a:t>
            </a:r>
            <a:r>
              <a:rPr lang="en-US" dirty="0"/>
              <a:t>”  </a:t>
            </a:r>
            <a:r>
              <a:rPr lang="en-US" sz="2000" b="1" dirty="0"/>
              <a:t>(1 Peter 4:15). ….</a:t>
            </a: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Whatever suffering we have to endure, it is “</a:t>
            </a:r>
            <a:r>
              <a:rPr lang="en-US" i="1" dirty="0"/>
              <a:t>momentary, light affliction</a:t>
            </a:r>
            <a:r>
              <a:rPr lang="en-US" dirty="0"/>
              <a:t>” when we compare it with the “</a:t>
            </a:r>
            <a:r>
              <a:rPr lang="en-US" i="1" dirty="0"/>
              <a:t>eternal weight of glory</a:t>
            </a:r>
            <a:r>
              <a:rPr lang="en-US" dirty="0"/>
              <a:t>” which is “</a:t>
            </a:r>
            <a:r>
              <a:rPr lang="en-US" i="1" dirty="0"/>
              <a:t>beyond all comparison</a:t>
            </a:r>
            <a:r>
              <a:rPr lang="en-US" dirty="0"/>
              <a:t>” </a:t>
            </a:r>
            <a:r>
              <a:rPr lang="en-US" sz="2000" b="1" dirty="0"/>
              <a:t>(2 Corinthians 4:17). </a:t>
            </a:r>
          </a:p>
          <a:p>
            <a:pPr marL="0" indent="0">
              <a:lnSpc>
                <a:spcPct val="107000"/>
              </a:lnSpc>
              <a:spcBef>
                <a:spcPts val="0"/>
              </a:spcBef>
              <a:spcAft>
                <a:spcPts val="600"/>
              </a:spcAft>
              <a:buNone/>
            </a:pPr>
            <a:endParaRPr lang="en-US" dirty="0"/>
          </a:p>
          <a:p>
            <a:pPr marL="0" indent="0">
              <a:lnSpc>
                <a:spcPct val="107000"/>
              </a:lnSpc>
              <a:spcBef>
                <a:spcPts val="0"/>
              </a:spcBef>
              <a:spcAft>
                <a:spcPts val="600"/>
              </a:spcAft>
              <a:buNone/>
            </a:pPr>
            <a:r>
              <a:rPr lang="en-US" dirty="0"/>
              <a:t>Even if we lose our lives – as was a possibility for the brethren in Smyrna – we have “</a:t>
            </a:r>
            <a:r>
              <a:rPr lang="en-US" i="1" dirty="0"/>
              <a:t>a living hope through the resurrection of Jesus Christ from the dead, to obtain an inheritance which is imperishable and undefiled and will not fade away, reserved in heaven for </a:t>
            </a:r>
            <a:r>
              <a:rPr lang="en-US" dirty="0"/>
              <a:t>[us]” </a:t>
            </a:r>
            <a:r>
              <a:rPr lang="en-US" sz="2000" dirty="0"/>
              <a:t>(</a:t>
            </a:r>
            <a:r>
              <a:rPr lang="en-US" sz="2000" b="1" dirty="0"/>
              <a:t>1 Peter 1:3-4</a:t>
            </a:r>
            <a:r>
              <a:rPr lang="en-US" sz="2000" dirty="0"/>
              <a:t>). </a:t>
            </a:r>
            <a:r>
              <a:rPr lang="en-US" sz="1000" dirty="0">
                <a:solidFill>
                  <a:srgbClr val="00B050"/>
                </a:solidFill>
              </a:rPr>
              <a:t>Welcome all obedient</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B832AC-EEB7-DE1B-F499-195607F264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81A0E-97D8-1BD2-EC4A-2AF0A80C24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4C34F41-C7FA-0317-E42A-85C4A916D6CB}"/>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b="1" dirty="0"/>
              <a:t>5) </a:t>
            </a:r>
            <a:r>
              <a:rPr lang="en-US" i="1" dirty="0"/>
              <a:t>Be faithful until death, and I will give you the crown of life. He who has an ear, let him hear what the Spirit says to the churches. He who overcomes will not be hurt by the second death’”</a:t>
            </a:r>
          </a:p>
          <a:p>
            <a:pPr marL="0" indent="0">
              <a:lnSpc>
                <a:spcPct val="107000"/>
              </a:lnSpc>
              <a:spcBef>
                <a:spcPts val="0"/>
              </a:spcBef>
              <a:spcAft>
                <a:spcPts val="600"/>
              </a:spcAft>
              <a:buNone/>
            </a:pPr>
            <a:endParaRPr lang="en-US" i="1" dirty="0"/>
          </a:p>
          <a:p>
            <a:pPr marL="0" indent="0">
              <a:lnSpc>
                <a:spcPct val="107000"/>
              </a:lnSpc>
              <a:spcBef>
                <a:spcPts val="0"/>
              </a:spcBef>
              <a:spcAft>
                <a:spcPts val="600"/>
              </a:spcAft>
              <a:buNone/>
            </a:pPr>
            <a:r>
              <a:rPr lang="en-US" dirty="0"/>
              <a:t>In </a:t>
            </a:r>
            <a:r>
              <a:rPr lang="en-US" b="1" dirty="0"/>
              <a:t>2 Tim 4:8 </a:t>
            </a:r>
            <a:r>
              <a:rPr lang="en-US" dirty="0"/>
              <a:t>Paul described it this way: “</a:t>
            </a:r>
            <a:r>
              <a:rPr lang="en-US" i="1" dirty="0"/>
              <a:t>the crown of righteousness, which the Lord, the righteous Judge, will award…to all who have loved His appearing</a:t>
            </a:r>
            <a:r>
              <a:rPr lang="en-US" dirty="0"/>
              <a:t>”.</a:t>
            </a:r>
            <a:r>
              <a:rPr lang="en-US" sz="2200" dirty="0"/>
              <a:t>    </a:t>
            </a:r>
          </a:p>
          <a:p>
            <a:pPr marL="0" indent="0">
              <a:lnSpc>
                <a:spcPct val="107000"/>
              </a:lnSpc>
              <a:spcBef>
                <a:spcPts val="0"/>
              </a:spcBef>
              <a:spcAft>
                <a:spcPts val="600"/>
              </a:spcAft>
              <a:buNone/>
            </a:pPr>
            <a:r>
              <a:rPr lang="en-US" b="1" dirty="0"/>
              <a:t>Heb 9:27,28 “</a:t>
            </a:r>
            <a:r>
              <a:rPr lang="en-US" dirty="0"/>
              <a:t>And inasmuch as it is appointed for men to die once and after this comes judgement, so Christ also, having been offered once to bear the sins of many, will appear a second time for salvation without reference to sin, to those who eagerly await Him.” </a:t>
            </a:r>
            <a:r>
              <a:rPr lang="en-US" sz="1000" dirty="0">
                <a:solidFill>
                  <a:srgbClr val="00B050"/>
                </a:solidFill>
              </a:rPr>
              <a:t>2</a:t>
            </a:r>
            <a:r>
              <a:rPr lang="en-US" sz="1000" baseline="30000" dirty="0">
                <a:solidFill>
                  <a:srgbClr val="00B050"/>
                </a:solidFill>
              </a:rPr>
              <a:t>nd</a:t>
            </a:r>
            <a:r>
              <a:rPr lang="en-US" sz="1000" dirty="0">
                <a:solidFill>
                  <a:srgbClr val="00B050"/>
                </a:solidFill>
              </a:rPr>
              <a:t> coming  judgement vs reward    no 2</a:t>
            </a:r>
            <a:r>
              <a:rPr lang="en-US" sz="1000" baseline="30000" dirty="0">
                <a:solidFill>
                  <a:srgbClr val="00B050"/>
                </a:solidFill>
              </a:rPr>
              <a:t>nd</a:t>
            </a:r>
            <a:r>
              <a:rPr lang="en-US" sz="1000" dirty="0">
                <a:solidFill>
                  <a:srgbClr val="00B050"/>
                </a:solidFill>
              </a:rPr>
              <a:t> death</a:t>
            </a:r>
            <a:endParaRPr lang="en-US" sz="1100" dirty="0">
              <a:solidFill>
                <a:srgbClr val="00B050"/>
              </a:solidFill>
            </a:endParaRPr>
          </a:p>
        </p:txBody>
      </p:sp>
    </p:spTree>
    <p:extLst>
      <p:ext uri="{BB962C8B-B14F-4D97-AF65-F5344CB8AC3E}">
        <p14:creationId xmlns:p14="http://schemas.microsoft.com/office/powerpoint/2010/main" val="1003180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40A07-D1F2-C2DD-3F14-845471FEB6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24C7CD-F0ED-3C49-2D9E-87FB67DBD7E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95C5E3F-E9D8-E489-ED9D-6BE033939290}"/>
              </a:ext>
            </a:extLst>
          </p:cNvPr>
          <p:cNvSpPr>
            <a:spLocks noGrp="1"/>
          </p:cNvSpPr>
          <p:nvPr>
            <p:ph idx="1"/>
          </p:nvPr>
        </p:nvSpPr>
        <p:spPr>
          <a:xfrm>
            <a:off x="628650" y="379562"/>
            <a:ext cx="7886700" cy="5891842"/>
          </a:xfrm>
        </p:spPr>
        <p:txBody>
          <a:bodyPr>
            <a:normAutofit/>
          </a:bodyPr>
          <a:lstStyle/>
          <a:p>
            <a:r>
              <a:rPr lang="en-US" b="1" dirty="0"/>
              <a:t>John 14:2,3 “</a:t>
            </a:r>
            <a:r>
              <a:rPr lang="en-US" dirty="0"/>
              <a:t>In My Father’s house are many dwelling places; if it were not so, I would have told you; for I go to prepare a place for you. If I go and prepare a place for you, I will come again and </a:t>
            </a:r>
            <a:r>
              <a:rPr lang="en-US" b="1" dirty="0"/>
              <a:t>receive you to Myself</a:t>
            </a:r>
            <a:r>
              <a:rPr lang="en-US" dirty="0"/>
              <a:t>, that where I am, there you may be also.” </a:t>
            </a:r>
          </a:p>
          <a:p>
            <a:r>
              <a:rPr lang="en-US" b="1" dirty="0"/>
              <a:t>Eph 3:16 “</a:t>
            </a:r>
            <a:r>
              <a:rPr lang="en-US" dirty="0"/>
              <a:t>in addition to all, take up the shield of faith with which you will be able to extinguish all the flaming arrows of the evil one.”</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771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4000" b="1" dirty="0"/>
              <a:t>Christians Will Suffer:</a:t>
            </a:r>
          </a:p>
          <a:p>
            <a:pPr marL="0" algn="ctr">
              <a:lnSpc>
                <a:spcPct val="115000"/>
              </a:lnSpc>
              <a:spcAft>
                <a:spcPts val="800"/>
              </a:spcAft>
              <a:buNone/>
            </a:pPr>
            <a:r>
              <a:rPr lang="en-US" b="1" dirty="0"/>
              <a:t>Rev 2:8-11  </a:t>
            </a:r>
          </a:p>
          <a:p>
            <a:pPr marL="0" algn="ctr">
              <a:lnSpc>
                <a:spcPct val="115000"/>
              </a:lnSpc>
              <a:spcAft>
                <a:spcPts val="800"/>
              </a:spcAft>
              <a:buNone/>
            </a:pPr>
            <a:endParaRPr lang="en-US" sz="1000" b="1" dirty="0">
              <a:solidFill>
                <a:srgbClr val="00B050"/>
              </a:solidFill>
            </a:endParaRPr>
          </a:p>
          <a:p>
            <a:pPr marL="0" algn="ctr">
              <a:lnSpc>
                <a:spcPct val="115000"/>
              </a:lnSpc>
              <a:spcAft>
                <a:spcPts val="800"/>
              </a:spcAft>
              <a:buNone/>
            </a:pPr>
            <a:endParaRPr lang="en-US" sz="1000" b="1" dirty="0">
              <a:solidFill>
                <a:srgbClr val="00B050"/>
              </a:solidFill>
            </a:endParaRPr>
          </a:p>
          <a:p>
            <a:pPr marL="0" algn="ctr">
              <a:lnSpc>
                <a:spcPct val="115000"/>
              </a:lnSpc>
              <a:spcAft>
                <a:spcPts val="800"/>
              </a:spcAft>
              <a:buNone/>
            </a:pPr>
            <a:r>
              <a:rPr lang="en-US" sz="1000" b="1" dirty="0">
                <a:solidFill>
                  <a:srgbClr val="00B050"/>
                </a:solidFill>
              </a:rPr>
              <a:t>Deaconess paper</a:t>
            </a:r>
            <a:endParaRPr lang="en-US" sz="1000" dirty="0">
              <a:solidFill>
                <a:srgbClr val="00B050"/>
              </a:solidFill>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t>Rev 2:8-11   </a:t>
            </a:r>
            <a:r>
              <a:rPr lang="en-US" dirty="0"/>
              <a:t>“</a:t>
            </a:r>
            <a:r>
              <a:rPr lang="en-US" i="1" dirty="0"/>
              <a:t>And to the angel of the church in Smyrna write: The first and the last, who was dead, and has come to life, says this: ‘I know your tribulation and your poverty (but you are rich), and the blasphemy by those who say they are Jews and are not, but are a synagogue of Satan. Do not fear what you are about to suffer. Behold, the devil is about to cast some of you into prison, so that you will be tested, and you will have tribulation for ten days. Be faithful until death, and I will give you the crown of life. He who has an ear, let him hear what the Spirit says to the churches. He who overcomes will not be hurt by the second death’</a:t>
            </a:r>
            <a:r>
              <a:rPr lang="en-US" dirty="0"/>
              <a:t>”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184B4-68D7-FF28-A3FC-C7D9512B0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AAADF2-007E-672C-813F-F7D6D03E87B1}"/>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CA33568-7F92-B238-B3A8-30BD21CCD4DE}"/>
              </a:ext>
            </a:extLst>
          </p:cNvPr>
          <p:cNvSpPr>
            <a:spLocks noGrp="1"/>
          </p:cNvSpPr>
          <p:nvPr>
            <p:ph idx="1"/>
          </p:nvPr>
        </p:nvSpPr>
        <p:spPr>
          <a:xfrm>
            <a:off x="628650" y="379562"/>
            <a:ext cx="7886700" cy="5891842"/>
          </a:xfrm>
        </p:spPr>
        <p:txBody>
          <a:bodyPr>
            <a:normAutofit/>
          </a:bodyPr>
          <a:lstStyle/>
          <a:p>
            <a:pPr marL="514350" indent="-514350">
              <a:buAutoNum type="arabicParenR"/>
            </a:pPr>
            <a:r>
              <a:rPr lang="en-US" dirty="0"/>
              <a:t>The letter starts off with “</a:t>
            </a:r>
            <a:r>
              <a:rPr lang="en-US" i="1" dirty="0"/>
              <a:t>And to the angel of the church in Smyrna write: The first and the last, who was dead, and has come to life, says this”: </a:t>
            </a:r>
          </a:p>
          <a:p>
            <a:pPr marL="0" indent="0">
              <a:buNone/>
            </a:pPr>
            <a:r>
              <a:rPr lang="en-US" b="1" dirty="0"/>
              <a:t>Isaiah 44:6 “</a:t>
            </a:r>
            <a:r>
              <a:rPr lang="en-US" dirty="0"/>
              <a:t>Thus says the Lord, the King of Israel and His redeemer, the Lord of hosts, ‘I am the first and the last, and there is no God beside Me.” </a:t>
            </a:r>
          </a:p>
          <a:p>
            <a:pPr marL="0" indent="0">
              <a:buNone/>
            </a:pPr>
            <a:r>
              <a:rPr lang="en-US" b="1" dirty="0"/>
              <a:t>John 10:30 “</a:t>
            </a:r>
            <a:r>
              <a:rPr lang="en-US" dirty="0"/>
              <a:t>I and the Father are one.”;  </a:t>
            </a:r>
            <a:r>
              <a:rPr lang="en-US" b="1" dirty="0"/>
              <a:t>John 17:21 “</a:t>
            </a:r>
            <a:r>
              <a:rPr lang="en-US" dirty="0"/>
              <a:t>that they may all be one – even as You, Father, are in Me and I in You”</a:t>
            </a:r>
          </a:p>
          <a:p>
            <a:pPr marL="0" indent="0">
              <a:buNone/>
            </a:pPr>
            <a:r>
              <a:rPr lang="en-US" b="1" dirty="0"/>
              <a:t>John 1:1-3 “</a:t>
            </a:r>
            <a:r>
              <a:rPr lang="en-US" dirty="0"/>
              <a:t>In the beginning was the Word, and the Word was with God, and the Word was God. He was in the beginning with God. All things came into being through Him, and apart from Him nothing came into being that has come into being.”  </a:t>
            </a:r>
            <a:r>
              <a:rPr lang="en-US" sz="1000" dirty="0">
                <a:solidFill>
                  <a:srgbClr val="00B050"/>
                </a:solidFill>
              </a:rPr>
              <a:t>significance    God for us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49218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F777C-B62C-701D-893F-0851B9420E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46D6CA-E7C0-F8F1-1388-29C24ADB26A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E3090BC-7ECA-F8B3-5FDC-3831C27941F5}"/>
              </a:ext>
            </a:extLst>
          </p:cNvPr>
          <p:cNvSpPr>
            <a:spLocks noGrp="1"/>
          </p:cNvSpPr>
          <p:nvPr>
            <p:ph idx="1"/>
          </p:nvPr>
        </p:nvSpPr>
        <p:spPr>
          <a:xfrm>
            <a:off x="628650" y="379562"/>
            <a:ext cx="7886700" cy="5891842"/>
          </a:xfrm>
        </p:spPr>
        <p:txBody>
          <a:bodyPr>
            <a:normAutofit/>
          </a:bodyPr>
          <a:lstStyle/>
          <a:p>
            <a:pPr marL="0" indent="0">
              <a:buNone/>
            </a:pPr>
            <a:r>
              <a:rPr lang="en-US" b="1" dirty="0"/>
              <a:t>1 Cor 15:3,4, 20-23   “</a:t>
            </a:r>
            <a:r>
              <a:rPr lang="en-US" dirty="0"/>
              <a:t>For I delivered to you as of first importance what I also received, that Christ died for our sins according to the Scriptures, and that He was buried, and that He was raised on the third day according to the Scriptures”…. “But now Christ has been raised from the dead, the first fruits of those who are asleep. For since by a man came death, by a man also came the resurrection of the dead. For as in Adam all die, so also in Christ all will be made alive.”</a:t>
            </a:r>
          </a:p>
          <a:p>
            <a:pPr marL="0" indent="0">
              <a:buNone/>
            </a:pPr>
            <a:r>
              <a:rPr lang="en-US" sz="1000" kern="100" dirty="0" err="1">
                <a:solidFill>
                  <a:srgbClr val="00B050"/>
                </a:solidFill>
                <a:effectLst/>
                <a:latin typeface="Aptos" panose="020B0004020202020204" pitchFamily="34" charset="0"/>
                <a:ea typeface="Aptos" panose="020B0004020202020204" pitchFamily="34" charset="0"/>
                <a:cs typeface="Times New Roman" panose="02020603050405020304" pitchFamily="18" charset="0"/>
              </a:rPr>
              <a:t>Jhn</a:t>
            </a: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14 prepare = salvation</a:t>
            </a:r>
          </a:p>
        </p:txBody>
      </p:sp>
    </p:spTree>
    <p:extLst>
      <p:ext uri="{BB962C8B-B14F-4D97-AF65-F5344CB8AC3E}">
        <p14:creationId xmlns:p14="http://schemas.microsoft.com/office/powerpoint/2010/main" val="323966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8689EE-0456-104B-E973-B5C84909F3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69EB21-B220-96D7-139B-E603CEAC6593}"/>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4611867-BFB3-BCCD-E0EC-5787B7167094}"/>
              </a:ext>
            </a:extLst>
          </p:cNvPr>
          <p:cNvSpPr>
            <a:spLocks noGrp="1"/>
          </p:cNvSpPr>
          <p:nvPr>
            <p:ph idx="1"/>
          </p:nvPr>
        </p:nvSpPr>
        <p:spPr>
          <a:xfrm>
            <a:off x="628650" y="379562"/>
            <a:ext cx="7886700" cy="5891842"/>
          </a:xfrm>
        </p:spPr>
        <p:txBody>
          <a:bodyPr>
            <a:normAutofit fontScale="92500" lnSpcReduction="20000"/>
          </a:bodyPr>
          <a:lstStyle/>
          <a:p>
            <a:pPr marL="0" indent="0">
              <a:buNone/>
            </a:pPr>
            <a:r>
              <a:rPr lang="en-US" b="1" dirty="0"/>
              <a:t>2) “</a:t>
            </a:r>
            <a:r>
              <a:rPr lang="en-US" i="1" dirty="0"/>
              <a:t>says this: ‘I know your tribulation and your poverty (but you are rich), and the blasphemy by </a:t>
            </a:r>
            <a:r>
              <a:rPr lang="en-US" b="1" i="1" dirty="0"/>
              <a:t>those who say they are Jews and are not </a:t>
            </a:r>
            <a:r>
              <a:rPr lang="en-US" i="1" dirty="0"/>
              <a:t>but are a synagogue of Satan.”</a:t>
            </a:r>
            <a:r>
              <a:rPr lang="en-US" dirty="0"/>
              <a:t> </a:t>
            </a:r>
          </a:p>
          <a:p>
            <a:pPr marL="0" indent="0">
              <a:buNone/>
            </a:pPr>
            <a:r>
              <a:rPr lang="en-US" sz="900" b="1" dirty="0">
                <a:solidFill>
                  <a:srgbClr val="00B050"/>
                </a:solidFill>
              </a:rPr>
              <a:t>Ceasar worship ;   not = alienation    also Jewish population</a:t>
            </a:r>
            <a:endParaRPr lang="en-US" sz="1000" b="1" dirty="0">
              <a:solidFill>
                <a:srgbClr val="00B050"/>
              </a:solidFill>
            </a:endParaRPr>
          </a:p>
          <a:p>
            <a:pPr marL="0" indent="0">
              <a:buNone/>
            </a:pPr>
            <a:r>
              <a:rPr lang="en-US" b="1" dirty="0"/>
              <a:t>Acts 13:44,45,50;  14:19 </a:t>
            </a:r>
            <a:r>
              <a:rPr lang="en-US" dirty="0"/>
              <a:t>“The next Sabbath nearly the whole city assembled to hear the word of the Lord. But when the Jews saw the crowds, they were filled with jealousy and began contradicting the things spoken by Paul and were blaspheming….But the Jews incited the devout women of prominence and the leading men of the city, and instigated a persecution against Paul and Barnabas, and drome them out of their district….. But the Jews who disbelieved stirred up the minds of the Gentiles and embittered them against the brethren. … But Jews came from Antioch and Iconium, and having won over the crowds, they stoned Paul and dragged him out of the city, supposing him to be dead.” </a:t>
            </a:r>
          </a:p>
          <a:p>
            <a:pPr marL="0" indent="0">
              <a:buNone/>
            </a:pPr>
            <a:r>
              <a:rPr lang="en-US" b="1" dirty="0"/>
              <a:t>2 Tim 3:12 “</a:t>
            </a:r>
            <a:r>
              <a:rPr lang="en-US" dirty="0"/>
              <a:t>Indeed, all who desire to live godly in Christ Jesus will be persecuted.”</a:t>
            </a:r>
          </a:p>
          <a:p>
            <a:pPr marL="0"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0065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buNone/>
            </a:pPr>
            <a:r>
              <a:rPr lang="en-US" b="1" dirty="0"/>
              <a:t>3) “</a:t>
            </a:r>
            <a:r>
              <a:rPr lang="en-US" i="1" dirty="0"/>
              <a:t>says this: ‘I know your tribulation and your poverty (</a:t>
            </a:r>
            <a:r>
              <a:rPr lang="en-US" b="1" i="1" dirty="0"/>
              <a:t>but you are rich</a:t>
            </a:r>
            <a:r>
              <a:rPr lang="en-US" i="1" dirty="0"/>
              <a:t>)”</a:t>
            </a:r>
            <a:r>
              <a:rPr lang="en-US" dirty="0"/>
              <a:t>   </a:t>
            </a:r>
            <a:r>
              <a:rPr lang="en-US" sz="1000" dirty="0">
                <a:solidFill>
                  <a:srgbClr val="00B050"/>
                </a:solidFill>
              </a:rPr>
              <a:t>suffer but rich = relationship</a:t>
            </a:r>
            <a:endParaRPr lang="en-US" dirty="0"/>
          </a:p>
          <a:p>
            <a:pPr marL="0" indent="0">
              <a:buNone/>
            </a:pPr>
            <a:endParaRPr lang="en-US" b="1" dirty="0"/>
          </a:p>
          <a:p>
            <a:pPr marL="0" indent="0">
              <a:buNone/>
            </a:pPr>
            <a:r>
              <a:rPr lang="en-US" b="1" dirty="0"/>
              <a:t>Mark 8:34-38 “</a:t>
            </a:r>
            <a:r>
              <a:rPr lang="en-US" dirty="0"/>
              <a:t>And He summoned the crowd together with His disciples, and said to them, “If anyone wants to come after Me, he must deny himself, take up his cross, and follow Me. For whoever wants to save his life will lose it, but whoever loses his life for My sake and the gospel’s will save it. For what does it benefit a person to gain the whole world, and forfeit his soul? For what could a person give in exchange for his soul? For whoever is ashamed of Me and My words in this adulterous and sinful generation, the Son of Man will also be ashamed of him when He comes in the glory of His Father with the holy angels.”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b="1" dirty="0"/>
              <a:t>Luke 12:20,21 “</a:t>
            </a:r>
            <a:r>
              <a:rPr lang="en-US" dirty="0"/>
              <a:t>But God said to him, ‘You fool! This very night your soul is required of you; and now who will own what you have prepared?’ So is the man who stores up treasure for himself and is not rich toward God.” </a:t>
            </a:r>
            <a:r>
              <a:rPr lang="en-US" sz="1000" dirty="0" err="1">
                <a:solidFill>
                  <a:srgbClr val="00B050"/>
                </a:solidFill>
              </a:rPr>
              <a:t>mtt</a:t>
            </a:r>
            <a:r>
              <a:rPr lang="en-US" sz="1000" dirty="0">
                <a:solidFill>
                  <a:srgbClr val="00B050"/>
                </a:solidFill>
              </a:rPr>
              <a:t> 7 apparent followers = Depart</a:t>
            </a:r>
            <a:endParaRPr lang="en-US" dirty="0"/>
          </a:p>
          <a:p>
            <a:pPr marL="0" indent="0">
              <a:lnSpc>
                <a:spcPct val="107000"/>
              </a:lnSpc>
              <a:spcBef>
                <a:spcPts val="0"/>
              </a:spcBef>
              <a:spcAft>
                <a:spcPts val="600"/>
              </a:spcAft>
              <a:buNone/>
            </a:pPr>
            <a:r>
              <a:rPr lang="en-US" b="1" dirty="0"/>
              <a:t>1 Tim 6:17-19 “</a:t>
            </a:r>
            <a:r>
              <a:rPr lang="en-US" dirty="0"/>
              <a:t>Charge them that are rich in this world, that they be not high minded, nor trust in uncertain riches, but in the living God, who giveth us richly all things to enjoy; That they do good, that they be rich in good works, ready to distribute, willing to communicate; Laying up in store for themselves a good foundation against the time to come, that they may lay hold on eternal </a:t>
            </a:r>
            <a:r>
              <a:rPr lang="en-US" dirty="0" err="1"/>
              <a:t>life.”</a:t>
            </a:r>
            <a:r>
              <a:rPr lang="en-US" sz="1000" dirty="0" err="1">
                <a:solidFill>
                  <a:srgbClr val="00B050"/>
                </a:solidFill>
              </a:rPr>
              <a:t>life</a:t>
            </a:r>
            <a:r>
              <a:rPr lang="en-US" sz="1000" dirty="0">
                <a:solidFill>
                  <a:srgbClr val="00B050"/>
                </a:solidFill>
              </a:rPr>
              <a:t> = Holy Spirit</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b="1" dirty="0"/>
              <a:t>4) </a:t>
            </a:r>
            <a:r>
              <a:rPr lang="en-US" dirty="0"/>
              <a:t>“</a:t>
            </a:r>
            <a:r>
              <a:rPr lang="en-US" i="1" dirty="0"/>
              <a:t>Do not fear what you are about to suffer. Behold, the devil is about to cast some of you into prison, so that you will be tested, and you will have tribulation for ten days.”    </a:t>
            </a:r>
            <a:r>
              <a:rPr lang="en-US" sz="1000" i="1" dirty="0">
                <a:solidFill>
                  <a:srgbClr val="00B050"/>
                </a:solidFill>
              </a:rPr>
              <a:t>warned will suffer worse</a:t>
            </a:r>
            <a:endParaRPr lang="en-US" i="1" dirty="0"/>
          </a:p>
          <a:p>
            <a:pPr marL="0" indent="0">
              <a:buNone/>
            </a:pPr>
            <a:r>
              <a:rPr lang="en-US" b="1" dirty="0"/>
              <a:t>2 Tim 3:12 “</a:t>
            </a:r>
            <a:r>
              <a:rPr lang="en-US" dirty="0"/>
              <a:t> “</a:t>
            </a:r>
            <a:r>
              <a:rPr lang="en-US" i="1" dirty="0"/>
              <a:t>Indeed, all who desire to live godly in Christ Jesus will be persecuted</a:t>
            </a:r>
            <a:r>
              <a:rPr lang="en-US" dirty="0"/>
              <a:t>” </a:t>
            </a:r>
          </a:p>
          <a:p>
            <a:pPr marL="0" indent="0">
              <a:buNone/>
            </a:pPr>
            <a:r>
              <a:rPr lang="en-US" b="1" dirty="0"/>
              <a:t>1 Peter 4:12,13,16  </a:t>
            </a:r>
            <a:r>
              <a:rPr lang="en-US" dirty="0"/>
              <a:t>“</a:t>
            </a:r>
            <a:r>
              <a:rPr lang="en-US" i="1" dirty="0"/>
              <a:t>Beloved, do not be surprised at the fiery ordeal among you, which comes upon you for your testing, as though some strange thing were happening to you; but to the degree that you share the sufferings of Christ, keep on rejoicing, so that also at the revelation of His glory you may rejoice with exultation. […] But if anyone suffers as a Christian, he is not to be ashamed, but is to glorify God in this name</a:t>
            </a:r>
            <a:r>
              <a:rPr lang="en-US" dirty="0"/>
              <a:t>”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411</TotalTime>
  <Words>1524</Words>
  <Application>Microsoft Office PowerPoint</Application>
  <PresentationFormat>On-screen Show (4:3)</PresentationFormat>
  <Paragraphs>40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2025-07-23T18:53:12Z</dcterms:modified>
</cp:coreProperties>
</file>