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1" r:id="rId4"/>
    <p:sldId id="317" r:id="rId5"/>
    <p:sldId id="316" r:id="rId6"/>
    <p:sldId id="327" r:id="rId7"/>
    <p:sldId id="326" r:id="rId8"/>
    <p:sldId id="325" r:id="rId9"/>
    <p:sldId id="330" r:id="rId10"/>
    <p:sldId id="329" r:id="rId11"/>
    <p:sldId id="328" r:id="rId12"/>
    <p:sldId id="331" r:id="rId13"/>
    <p:sldId id="32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15B26-E97D-4939-9DD3-E87DB798D800}" v="11" dt="2025-08-19T19:50:12.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B4415B26-E97D-4939-9DD3-E87DB798D800}"/>
    <pc:docChg chg="custSel addSld delSld modSld sldOrd">
      <pc:chgData name="James Young" userId="7f8d7c9cdb576883" providerId="LiveId" clId="{B4415B26-E97D-4939-9DD3-E87DB798D800}" dt="2025-08-19T19:50:20.659" v="280" actId="20577"/>
      <pc:docMkLst>
        <pc:docMk/>
      </pc:docMkLst>
      <pc:sldChg chg="modSp mod">
        <pc:chgData name="James Young" userId="7f8d7c9cdb576883" providerId="LiveId" clId="{B4415B26-E97D-4939-9DD3-E87DB798D800}" dt="2025-08-19T19:39:52.451" v="124" actId="20577"/>
        <pc:sldMkLst>
          <pc:docMk/>
          <pc:sldMk cId="2838560389" sldId="296"/>
        </pc:sldMkLst>
        <pc:spChg chg="mod">
          <ac:chgData name="James Young" userId="7f8d7c9cdb576883" providerId="LiveId" clId="{B4415B26-E97D-4939-9DD3-E87DB798D800}" dt="2025-08-19T19:39:52.451" v="124" actId="20577"/>
          <ac:spMkLst>
            <pc:docMk/>
            <pc:sldMk cId="2838560389" sldId="296"/>
            <ac:spMk id="3" creationId="{708276BC-A706-40B5-B51D-6AA00A059507}"/>
          </ac:spMkLst>
        </pc:spChg>
      </pc:sldChg>
      <pc:sldChg chg="modSp mod">
        <pc:chgData name="James Young" userId="7f8d7c9cdb576883" providerId="LiveId" clId="{B4415B26-E97D-4939-9DD3-E87DB798D800}" dt="2025-08-19T19:41:08.089" v="229" actId="20577"/>
        <pc:sldMkLst>
          <pc:docMk/>
          <pc:sldMk cId="3390102180" sldId="311"/>
        </pc:sldMkLst>
        <pc:spChg chg="mod">
          <ac:chgData name="James Young" userId="7f8d7c9cdb576883" providerId="LiveId" clId="{B4415B26-E97D-4939-9DD3-E87DB798D800}" dt="2025-08-19T19:41:08.089" v="229" actId="20577"/>
          <ac:spMkLst>
            <pc:docMk/>
            <pc:sldMk cId="3390102180" sldId="311"/>
            <ac:spMk id="3" creationId="{708276BC-A706-40B5-B51D-6AA00A059507}"/>
          </ac:spMkLst>
        </pc:spChg>
      </pc:sldChg>
      <pc:sldChg chg="modSp mod ord">
        <pc:chgData name="James Young" userId="7f8d7c9cdb576883" providerId="LiveId" clId="{B4415B26-E97D-4939-9DD3-E87DB798D800}" dt="2025-08-19T19:37:31.605" v="93"/>
        <pc:sldMkLst>
          <pc:docMk/>
          <pc:sldMk cId="2438453614" sldId="316"/>
        </pc:sldMkLst>
        <pc:spChg chg="mod">
          <ac:chgData name="James Young" userId="7f8d7c9cdb576883" providerId="LiveId" clId="{B4415B26-E97D-4939-9DD3-E87DB798D800}" dt="2025-08-19T19:36:26.649" v="91" actId="20577"/>
          <ac:spMkLst>
            <pc:docMk/>
            <pc:sldMk cId="2438453614" sldId="316"/>
            <ac:spMk id="3" creationId="{708276BC-A706-40B5-B51D-6AA00A059507}"/>
          </ac:spMkLst>
        </pc:spChg>
      </pc:sldChg>
      <pc:sldChg chg="modSp mod ord">
        <pc:chgData name="James Young" userId="7f8d7c9cdb576883" providerId="LiveId" clId="{B4415B26-E97D-4939-9DD3-E87DB798D800}" dt="2025-08-19T19:37:36.340" v="95"/>
        <pc:sldMkLst>
          <pc:docMk/>
          <pc:sldMk cId="2029461572" sldId="317"/>
        </pc:sldMkLst>
        <pc:spChg chg="mod">
          <ac:chgData name="James Young" userId="7f8d7c9cdb576883" providerId="LiveId" clId="{B4415B26-E97D-4939-9DD3-E87DB798D800}" dt="2025-08-19T19:35:56.500" v="80" actId="5793"/>
          <ac:spMkLst>
            <pc:docMk/>
            <pc:sldMk cId="2029461572" sldId="317"/>
            <ac:spMk id="3" creationId="{708276BC-A706-40B5-B51D-6AA00A059507}"/>
          </ac:spMkLst>
        </pc:spChg>
      </pc:sldChg>
      <pc:sldChg chg="del">
        <pc:chgData name="James Young" userId="7f8d7c9cdb576883" providerId="LiveId" clId="{B4415B26-E97D-4939-9DD3-E87DB798D800}" dt="2025-08-19T19:35:22.193" v="75" actId="2696"/>
        <pc:sldMkLst>
          <pc:docMk/>
          <pc:sldMk cId="2681046262" sldId="319"/>
        </pc:sldMkLst>
      </pc:sldChg>
      <pc:sldChg chg="modSp mod">
        <pc:chgData name="James Young" userId="7f8d7c9cdb576883" providerId="LiveId" clId="{B4415B26-E97D-4939-9DD3-E87DB798D800}" dt="2025-08-19T19:50:20.659" v="280" actId="20577"/>
        <pc:sldMkLst>
          <pc:docMk/>
          <pc:sldMk cId="4031329310" sldId="324"/>
        </pc:sldMkLst>
        <pc:spChg chg="mod">
          <ac:chgData name="James Young" userId="7f8d7c9cdb576883" providerId="LiveId" clId="{B4415B26-E97D-4939-9DD3-E87DB798D800}" dt="2025-08-19T19:50:20.659" v="280" actId="20577"/>
          <ac:spMkLst>
            <pc:docMk/>
            <pc:sldMk cId="4031329310" sldId="324"/>
            <ac:spMk id="3" creationId="{708276BC-A706-40B5-B51D-6AA00A059507}"/>
          </ac:spMkLst>
        </pc:spChg>
      </pc:sldChg>
      <pc:sldChg chg="modSp mod">
        <pc:chgData name="James Young" userId="7f8d7c9cdb576883" providerId="LiveId" clId="{B4415B26-E97D-4939-9DD3-E87DB798D800}" dt="2025-08-19T19:46:41.123" v="253" actId="20577"/>
        <pc:sldMkLst>
          <pc:docMk/>
          <pc:sldMk cId="2535498520" sldId="325"/>
        </pc:sldMkLst>
        <pc:spChg chg="mod">
          <ac:chgData name="James Young" userId="7f8d7c9cdb576883" providerId="LiveId" clId="{B4415B26-E97D-4939-9DD3-E87DB798D800}" dt="2025-08-19T19:46:41.123" v="253" actId="20577"/>
          <ac:spMkLst>
            <pc:docMk/>
            <pc:sldMk cId="2535498520" sldId="325"/>
            <ac:spMk id="3" creationId="{708276BC-A706-40B5-B51D-6AA00A059507}"/>
          </ac:spMkLst>
        </pc:spChg>
      </pc:sldChg>
      <pc:sldChg chg="modSp mod">
        <pc:chgData name="James Young" userId="7f8d7c9cdb576883" providerId="LiveId" clId="{B4415B26-E97D-4939-9DD3-E87DB798D800}" dt="2025-08-19T19:42:05.987" v="232" actId="20577"/>
        <pc:sldMkLst>
          <pc:docMk/>
          <pc:sldMk cId="3328950240" sldId="326"/>
        </pc:sldMkLst>
        <pc:spChg chg="mod">
          <ac:chgData name="James Young" userId="7f8d7c9cdb576883" providerId="LiveId" clId="{B4415B26-E97D-4939-9DD3-E87DB798D800}" dt="2025-08-19T19:42:05.987" v="232" actId="20577"/>
          <ac:spMkLst>
            <pc:docMk/>
            <pc:sldMk cId="3328950240" sldId="326"/>
            <ac:spMk id="3" creationId="{708276BC-A706-40B5-B51D-6AA00A059507}"/>
          </ac:spMkLst>
        </pc:spChg>
      </pc:sldChg>
      <pc:sldChg chg="modSp">
        <pc:chgData name="James Young" userId="7f8d7c9cdb576883" providerId="LiveId" clId="{B4415B26-E97D-4939-9DD3-E87DB798D800}" dt="2025-08-19T19:41:33.927" v="230"/>
        <pc:sldMkLst>
          <pc:docMk/>
          <pc:sldMk cId="1318643211" sldId="327"/>
        </pc:sldMkLst>
        <pc:spChg chg="mod">
          <ac:chgData name="James Young" userId="7f8d7c9cdb576883" providerId="LiveId" clId="{B4415B26-E97D-4939-9DD3-E87DB798D800}" dt="2025-08-19T19:41:33.927" v="230"/>
          <ac:spMkLst>
            <pc:docMk/>
            <pc:sldMk cId="1318643211" sldId="327"/>
            <ac:spMk id="3" creationId="{708276BC-A706-40B5-B51D-6AA00A059507}"/>
          </ac:spMkLst>
        </pc:spChg>
      </pc:sldChg>
      <pc:sldChg chg="modSp add">
        <pc:chgData name="James Young" userId="7f8d7c9cdb576883" providerId="LiveId" clId="{B4415B26-E97D-4939-9DD3-E87DB798D800}" dt="2025-08-19T19:49:24.238" v="272"/>
        <pc:sldMkLst>
          <pc:docMk/>
          <pc:sldMk cId="3852657145" sldId="328"/>
        </pc:sldMkLst>
        <pc:spChg chg="mod">
          <ac:chgData name="James Young" userId="7f8d7c9cdb576883" providerId="LiveId" clId="{B4415B26-E97D-4939-9DD3-E87DB798D800}" dt="2025-08-19T19:49:24.238" v="272"/>
          <ac:spMkLst>
            <pc:docMk/>
            <pc:sldMk cId="3852657145" sldId="328"/>
            <ac:spMk id="3" creationId="{8EA7D910-66D1-EAAA-89AC-5D64AC1D6086}"/>
          </ac:spMkLst>
        </pc:spChg>
      </pc:sldChg>
      <pc:sldChg chg="modSp add mod">
        <pc:chgData name="James Young" userId="7f8d7c9cdb576883" providerId="LiveId" clId="{B4415B26-E97D-4939-9DD3-E87DB798D800}" dt="2025-08-19T19:48:16.909" v="270" actId="27636"/>
        <pc:sldMkLst>
          <pc:docMk/>
          <pc:sldMk cId="3238417628" sldId="329"/>
        </pc:sldMkLst>
        <pc:spChg chg="mod">
          <ac:chgData name="James Young" userId="7f8d7c9cdb576883" providerId="LiveId" clId="{B4415B26-E97D-4939-9DD3-E87DB798D800}" dt="2025-08-19T19:48:16.909" v="270" actId="27636"/>
          <ac:spMkLst>
            <pc:docMk/>
            <pc:sldMk cId="3238417628" sldId="329"/>
            <ac:spMk id="3" creationId="{AE1299D8-986C-92B5-E47C-914E1CD9ADC1}"/>
          </ac:spMkLst>
        </pc:spChg>
      </pc:sldChg>
      <pc:sldChg chg="modSp add mod">
        <pc:chgData name="James Young" userId="7f8d7c9cdb576883" providerId="LiveId" clId="{B4415B26-E97D-4939-9DD3-E87DB798D800}" dt="2025-08-19T19:46:54.289" v="258" actId="20577"/>
        <pc:sldMkLst>
          <pc:docMk/>
          <pc:sldMk cId="927605628" sldId="330"/>
        </pc:sldMkLst>
        <pc:spChg chg="mod">
          <ac:chgData name="James Young" userId="7f8d7c9cdb576883" providerId="LiveId" clId="{B4415B26-E97D-4939-9DD3-E87DB798D800}" dt="2025-08-19T19:46:54.289" v="258" actId="20577"/>
          <ac:spMkLst>
            <pc:docMk/>
            <pc:sldMk cId="927605628" sldId="330"/>
            <ac:spMk id="3" creationId="{1028735F-B316-8C74-DF88-BF5D5D1392A0}"/>
          </ac:spMkLst>
        </pc:spChg>
      </pc:sldChg>
      <pc:sldChg chg="modSp add">
        <pc:chgData name="James Young" userId="7f8d7c9cdb576883" providerId="LiveId" clId="{B4415B26-E97D-4939-9DD3-E87DB798D800}" dt="2025-08-19T19:49:43.505" v="273"/>
        <pc:sldMkLst>
          <pc:docMk/>
          <pc:sldMk cId="1389872648" sldId="331"/>
        </pc:sldMkLst>
        <pc:spChg chg="mod">
          <ac:chgData name="James Young" userId="7f8d7c9cdb576883" providerId="LiveId" clId="{B4415B26-E97D-4939-9DD3-E87DB798D800}" dt="2025-08-19T19:49:43.505" v="273"/>
          <ac:spMkLst>
            <pc:docMk/>
            <pc:sldMk cId="1389872648" sldId="331"/>
            <ac:spMk id="3" creationId="{785C797D-2812-4A87-18AD-A596E7F7B9E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8/19/2025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8/19/2025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8/19/2025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8/19/2025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ref.com/Matthew/11/Matthew-11-27.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B6531A-044B-03F4-FE87-619E85E35B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BCDE8B-BFFF-191E-3CD3-60EA138C9C7C}"/>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E1299D8-986C-92B5-E47C-914E1CD9ADC1}"/>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dirty="0"/>
              <a:t>While certainly blessed in the things of this world they also needed to be rich in their relationship with God. </a:t>
            </a:r>
            <a:r>
              <a:rPr lang="en-US" sz="1000" dirty="0">
                <a:solidFill>
                  <a:srgbClr val="00B050"/>
                </a:solidFill>
              </a:rPr>
              <a:t>Depart </a:t>
            </a:r>
            <a:r>
              <a:rPr lang="en-US" dirty="0"/>
              <a:t>They did need spiritual blessings (“</a:t>
            </a:r>
            <a:r>
              <a:rPr lang="en-US" i="1" dirty="0"/>
              <a:t>gold refined by fire</a:t>
            </a:r>
            <a:r>
              <a:rPr lang="en-US" dirty="0"/>
              <a:t>”), forgiveness (“</a:t>
            </a:r>
            <a:r>
              <a:rPr lang="en-US" i="1" dirty="0"/>
              <a:t>white garments</a:t>
            </a:r>
            <a:r>
              <a:rPr lang="en-US" dirty="0"/>
              <a:t>”), and enlightenment (“</a:t>
            </a:r>
            <a:r>
              <a:rPr lang="en-US" i="1" dirty="0"/>
              <a:t>eye salve…so that you may see</a:t>
            </a:r>
            <a:r>
              <a:rPr lang="en-US" dirty="0"/>
              <a:t>”) that only the Lord could provide.  </a:t>
            </a:r>
            <a:r>
              <a:rPr lang="en-US" b="1" dirty="0"/>
              <a:t>Acts 4:12 </a:t>
            </a:r>
            <a:r>
              <a:rPr lang="en-US" dirty="0"/>
              <a:t>“Salvation is found in no one else, for there is no other name under heaven given to mankind by which we must be saved.” </a:t>
            </a:r>
            <a:r>
              <a:rPr lang="en-US" b="1" dirty="0"/>
              <a:t>   </a:t>
            </a:r>
            <a:br>
              <a:rPr lang="en-US" dirty="0"/>
            </a:br>
            <a:r>
              <a:rPr lang="en-US" dirty="0"/>
              <a:t>In </a:t>
            </a:r>
            <a:r>
              <a:rPr lang="en-US" u="sng" dirty="0">
                <a:hlinkClick r:id="rId2"/>
              </a:rPr>
              <a:t>Matthew 11:27</a:t>
            </a:r>
            <a:r>
              <a:rPr lang="en-US" dirty="0"/>
              <a:t>, Jesus states, “All things have been handed over to Me by My Father, and no one knows the Son except the Father, and </a:t>
            </a:r>
            <a:r>
              <a:rPr lang="en-US" b="1" dirty="0"/>
              <a:t>no one knows the Father except the Son and anyone to whom the Son chooses to reveal Him</a:t>
            </a:r>
            <a:r>
              <a:rPr lang="en-US" dirty="0"/>
              <a:t>” (ESV).</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841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C7554-7477-0F2E-A44F-21EFF15AC8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1C7EF6-753D-6D97-845D-72E73620518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EA7D910-66D1-EAAA-89AC-5D64AC1D608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Punishment for sin</a:t>
            </a:r>
            <a:r>
              <a:rPr lang="en-US" dirty="0"/>
              <a:t> – Because they were “</a:t>
            </a:r>
            <a:r>
              <a:rPr lang="en-US" i="1" dirty="0"/>
              <a:t>lukewarm</a:t>
            </a:r>
            <a:r>
              <a:rPr lang="en-US" dirty="0"/>
              <a:t>,” the Lord said He would “</a:t>
            </a:r>
            <a:r>
              <a:rPr lang="en-US" i="1" dirty="0"/>
              <a:t>spit </a:t>
            </a:r>
            <a:r>
              <a:rPr lang="en-US" dirty="0"/>
              <a:t>[them]</a:t>
            </a:r>
            <a:r>
              <a:rPr lang="en-US" i="1" dirty="0"/>
              <a:t> out of </a:t>
            </a:r>
            <a:r>
              <a:rPr lang="en-US" dirty="0"/>
              <a:t>[His]</a:t>
            </a:r>
            <a:r>
              <a:rPr lang="en-US" i="1" dirty="0"/>
              <a:t> mouth</a:t>
            </a:r>
            <a:r>
              <a:rPr lang="en-US" dirty="0"/>
              <a:t>” In other words, if they did not make corrections, He would reject them as His people and they will also hear those dreaded words: “Depart from Me. I do not know you”. Therefore, they needed to “</a:t>
            </a:r>
            <a:r>
              <a:rPr lang="en-US" i="1" dirty="0"/>
              <a:t>be zealous and repent</a:t>
            </a:r>
            <a:r>
              <a:rPr lang="en-US" dirty="0"/>
              <a:t>” They had become spiritually dead and needed to accept the Lord’s reproof by opening the door to Him as He stood outside and knocked.  It is a remarkable and tragic thought that Christ was </a:t>
            </a:r>
            <a:r>
              <a:rPr lang="en-US" i="1" dirty="0"/>
              <a:t>outside</a:t>
            </a:r>
            <a:r>
              <a:rPr lang="en-US" dirty="0"/>
              <a:t> one of His churches rather than in their midst.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2657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D87C4-F79F-23E6-4C96-4D86F9B6C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D6BE0E-D989-DCBD-FB8E-6238A4FA64B1}"/>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85C797D-2812-4A87-18AD-A596E7F7B9E5}"/>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Reward for faithfulness</a:t>
            </a:r>
            <a:r>
              <a:rPr lang="en-US" dirty="0"/>
              <a:t> – Despite the harsh letter, there was still hope for these brethren if they would accept the Lord’s rebuke and turn back to Him. If they would do this, they would “</a:t>
            </a:r>
            <a:r>
              <a:rPr lang="en-US" i="1" dirty="0"/>
              <a:t>sit down with </a:t>
            </a:r>
            <a:r>
              <a:rPr lang="en-US" dirty="0"/>
              <a:t>[Him]</a:t>
            </a:r>
            <a:r>
              <a:rPr lang="en-US" i="1" dirty="0"/>
              <a:t> on </a:t>
            </a:r>
            <a:r>
              <a:rPr lang="en-US" dirty="0"/>
              <a:t>[His]</a:t>
            </a:r>
            <a:r>
              <a:rPr lang="en-US" i="1" dirty="0"/>
              <a:t> throne</a:t>
            </a:r>
            <a:r>
              <a:rPr lang="en-US" dirty="0"/>
              <a:t>” reigning with Christ, just as the church in Thyatira was promised.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9872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r>
              <a:rPr lang="en-US" b="1" dirty="0"/>
              <a:t>CONCLUSION: </a:t>
            </a:r>
            <a:r>
              <a:rPr lang="en-US" dirty="0"/>
              <a:t> We need to recognize our dependence upon the Lord and recognize the truth in what James tells us regarding our understanding that all good gifts comes from the Father above. Paul was echoing those thoughts when he told Timothy to put our hopes on God rather than the riches of this world, which will rust and be corrupted (Jesus). Paul tells us </a:t>
            </a:r>
            <a:r>
              <a:rPr lang="en-US" b="1" dirty="0"/>
              <a:t>Eph 1:3 “</a:t>
            </a:r>
            <a:r>
              <a:rPr lang="en-US" dirty="0"/>
              <a:t>Blessed be the God and Father of our Lord Jesus Christ, who has blessed us with every spiritual blessing in the heavenly places in Christ.” - which means that there are </a:t>
            </a:r>
            <a:r>
              <a:rPr lang="en-US" i="1" dirty="0"/>
              <a:t>none</a:t>
            </a:r>
            <a:r>
              <a:rPr lang="en-US" dirty="0"/>
              <a:t> outside of Him. But with these blessings, we have “</a:t>
            </a:r>
            <a:r>
              <a:rPr lang="en-US" i="1" dirty="0"/>
              <a:t>become rich</a:t>
            </a:r>
            <a:r>
              <a:rPr lang="en-US" dirty="0"/>
              <a:t>” (Revelation 3:18).</a:t>
            </a:r>
          </a:p>
          <a:p>
            <a:r>
              <a:rPr lang="en-US" dirty="0"/>
              <a:t>We must be zealous in the Lord’s service, always recognizing our dependence upon Him. </a:t>
            </a:r>
            <a:r>
              <a:rPr lang="en-US"/>
              <a:t>Let us never forget to look to Him for blessings, forgiveness, and guidance.</a:t>
            </a:r>
          </a:p>
        </p:txBody>
      </p:sp>
    </p:spTree>
    <p:extLst>
      <p:ext uri="{BB962C8B-B14F-4D97-AF65-F5344CB8AC3E}">
        <p14:creationId xmlns:p14="http://schemas.microsoft.com/office/powerpoint/2010/main" val="403132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4000" b="1" dirty="0"/>
              <a:t>Churches: Laodicea        </a:t>
            </a:r>
          </a:p>
          <a:p>
            <a:pPr marL="0" algn="ctr">
              <a:lnSpc>
                <a:spcPct val="115000"/>
              </a:lnSpc>
              <a:spcAft>
                <a:spcPts val="800"/>
              </a:spcAft>
              <a:buNone/>
            </a:pPr>
            <a:r>
              <a:rPr lang="en-US" sz="3200" b="1" dirty="0"/>
              <a:t>Rev 3:14-22</a:t>
            </a:r>
            <a:endParaRPr lang="en-US" sz="3200" dirty="0"/>
          </a:p>
          <a:p>
            <a:pPr marL="0" marR="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r>
              <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Best/last   no good</a:t>
            </a: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1 Cor 15:33 “</a:t>
            </a:r>
            <a:r>
              <a:rPr lang="en-US" dirty="0"/>
              <a:t>Do not be misled – bad company corrupts good character”      </a:t>
            </a:r>
          </a:p>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Rom 12:2 “</a:t>
            </a:r>
            <a:r>
              <a:rPr lang="en-US" dirty="0"/>
              <a:t>Do not conform to the pattern of tis world, but be transformed by the renewing of our mind.”                           </a:t>
            </a:r>
            <a:r>
              <a:rPr lang="en-US" sz="1000" dirty="0">
                <a:solidFill>
                  <a:srgbClr val="00B050"/>
                </a:solidFill>
              </a:rPr>
              <a:t>thorns         banking center/ med school / wool         corresponding comments</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dirty="0"/>
              <a:t>“</a:t>
            </a:r>
            <a:r>
              <a:rPr lang="en-US" i="1" dirty="0"/>
              <a:t>To the angel of the church in Laodicea write: The Amen, the faithful and true Witness, the Beginning of the creation of God, says this: ‘I know your deeds, that you are neither cold nor hot; I wish that you were cold or hot. So, because you are lukewarm, and neither hot nor cold, I will spit you out of My mouth. Because you say, “I am rich, and have become wealthy, and have need of nothing,” and you do not know that you are wretched and miserable and poor and blind and naked. I advise you to buy from Me gold refined by fire so that you may become rich, and white garments so that you may clothe yourself, and that the shame of your nakedness will not be revealed; and eye salve to anoint your eyes so that you may see.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i="1" dirty="0"/>
              <a:t>Those whom I love, I reprove and discipline; therefore be zealous and repent. Behold, I stand at the door and knock; if anyone hears My voice and opens the door, I will come in to him and will dine with him, and he with Me. He who overcomes, I will grant to him to sit down with Me on My throne, as I also overcame and sat down with My Father on His throne. He who has an ear, let him hear what the Spirit says to the churches’</a:t>
            </a:r>
            <a:r>
              <a:rPr lang="en-US" dirty="0"/>
              <a:t>” (</a:t>
            </a:r>
            <a:r>
              <a:rPr lang="en-US" b="1" dirty="0"/>
              <a:t>Rev 3:14-22</a:t>
            </a:r>
            <a:r>
              <a:rPr lang="en-US" dirty="0"/>
              <a:t>).</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Description of Jesus</a:t>
            </a:r>
            <a:r>
              <a:rPr lang="en-US" dirty="0"/>
              <a:t> – Jesus identified Himself as “</a:t>
            </a:r>
            <a:r>
              <a:rPr lang="en-US" i="1" dirty="0"/>
              <a:t>the Amen</a:t>
            </a:r>
            <a:r>
              <a:rPr lang="en-US" dirty="0"/>
              <a:t>” which means sure or true. When on trial, He told Pilate that He came “</a:t>
            </a:r>
            <a:r>
              <a:rPr lang="en-US" i="1" dirty="0"/>
              <a:t>to testify to the truth</a:t>
            </a:r>
            <a:r>
              <a:rPr lang="en-US" dirty="0"/>
              <a:t>” (John 18:37). And He told </a:t>
            </a:r>
            <a:r>
              <a:rPr lang="en-US" b="1" dirty="0"/>
              <a:t>these</a:t>
            </a:r>
            <a:r>
              <a:rPr lang="en-US" dirty="0"/>
              <a:t> brethren that He was “</a:t>
            </a:r>
            <a:r>
              <a:rPr lang="en-US" i="1" dirty="0"/>
              <a:t>the faithful and true Witness</a:t>
            </a:r>
            <a:r>
              <a:rPr lang="en-US" dirty="0"/>
              <a:t>” testifying of what was right. He is also “</a:t>
            </a:r>
            <a:r>
              <a:rPr lang="en-US" i="1" dirty="0"/>
              <a:t>the Beginning of the creation of God</a:t>
            </a:r>
            <a:r>
              <a:rPr lang="en-US" dirty="0"/>
              <a:t>”. Paul described Him as “</a:t>
            </a:r>
            <a:r>
              <a:rPr lang="en-US" i="1" dirty="0"/>
              <a:t>the firstborn of all creation</a:t>
            </a:r>
            <a:r>
              <a:rPr lang="en-US" dirty="0"/>
              <a:t>” because “</a:t>
            </a:r>
            <a:r>
              <a:rPr lang="en-US" i="1" dirty="0"/>
              <a:t>all things were created</a:t>
            </a:r>
            <a:r>
              <a:rPr lang="en-US" dirty="0"/>
              <a:t>” by Him (Colossians 1:15-16; cf. John 1:3).</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Current circumstances</a:t>
            </a:r>
            <a:r>
              <a:rPr lang="en-US" dirty="0"/>
              <a:t> – There is no mention of persecution affecting these brethren, nor were false teachers causing havoc among the church. However, they were “</a:t>
            </a:r>
            <a:r>
              <a:rPr lang="en-US" i="1" dirty="0"/>
              <a:t>lukewarm</a:t>
            </a:r>
            <a:r>
              <a:rPr lang="en-US" dirty="0"/>
              <a:t>” in their support of God’s kingdom. This means they were complacent and comfortable in their present condition. </a:t>
            </a: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lvl="0"/>
            <a:r>
              <a:rPr lang="en-US" b="1" dirty="0"/>
              <a:t>Commendations</a:t>
            </a:r>
            <a:r>
              <a:rPr lang="en-US" dirty="0"/>
              <a:t> – Sadly, the Lord had nothing good to say about this church. It is the only one of the seven like this.</a:t>
            </a:r>
          </a:p>
          <a:p>
            <a:r>
              <a:rPr lang="en-US" b="1" dirty="0"/>
              <a:t>Condemnations</a:t>
            </a:r>
            <a:r>
              <a:rPr lang="en-US" dirty="0"/>
              <a:t> – We already noticed that they were “</a:t>
            </a:r>
            <a:r>
              <a:rPr lang="en-US" i="1" dirty="0"/>
              <a:t>lukewarm</a:t>
            </a:r>
            <a:r>
              <a:rPr lang="en-US" dirty="0"/>
              <a:t>”. But what caused them to be in that condition? One aspect of their situation was that these brethren trusted in riches which is not surprising given the fact that they lived in a wealthy city. Yet it led them to think they were “</a:t>
            </a:r>
            <a:r>
              <a:rPr lang="en-US" i="1" dirty="0"/>
              <a:t>in need of nothing</a:t>
            </a:r>
            <a:r>
              <a:rPr lang="en-US" dirty="0"/>
              <a:t>”  – even from God.   </a:t>
            </a:r>
            <a:r>
              <a:rPr lang="en-US" sz="1000" dirty="0">
                <a:solidFill>
                  <a:srgbClr val="00B050"/>
                </a:solidFill>
              </a:rPr>
              <a:t>barns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1B2C8-8375-E69F-0E99-2465F0085D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83E754-BA96-ADBE-F640-35CA2E228B62}"/>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028735F-B316-8C74-DF88-BF5D5D1392A0}"/>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b="1" dirty="0"/>
              <a:t>Mtt 6:20 “</a:t>
            </a:r>
            <a:r>
              <a:rPr lang="en-US" i="1" dirty="0"/>
              <a:t>But store up for yourselves treasures in heaven, where moths and vermin do not destroy, and where thieves do not break in and steal.”   </a:t>
            </a:r>
          </a:p>
          <a:p>
            <a:pPr marL="0" indent="0">
              <a:lnSpc>
                <a:spcPct val="107000"/>
              </a:lnSpc>
              <a:spcBef>
                <a:spcPts val="0"/>
              </a:spcBef>
              <a:spcAft>
                <a:spcPts val="600"/>
              </a:spcAft>
              <a:buNone/>
            </a:pPr>
            <a:r>
              <a:rPr lang="en-US" b="1" dirty="0"/>
              <a:t>Luke 12:15</a:t>
            </a:r>
            <a:r>
              <a:rPr lang="en-US" b="1" i="1" dirty="0"/>
              <a:t>  </a:t>
            </a:r>
            <a:r>
              <a:rPr lang="en-US" i="1" dirty="0"/>
              <a:t>“Then he said to them, ‘Watch out! Be on your guard against all kinds of greed; life does not consist in an abundance of possessions.'”    </a:t>
            </a:r>
          </a:p>
          <a:p>
            <a:pPr marL="0" indent="0">
              <a:lnSpc>
                <a:spcPct val="107000"/>
              </a:lnSpc>
              <a:spcBef>
                <a:spcPts val="0"/>
              </a:spcBef>
              <a:spcAft>
                <a:spcPts val="600"/>
              </a:spcAft>
              <a:buNone/>
            </a:pPr>
            <a:r>
              <a:rPr lang="en-US" b="1" dirty="0"/>
              <a:t>1 Tim 6:17</a:t>
            </a:r>
            <a:r>
              <a:rPr lang="en-US" b="1" i="1" dirty="0"/>
              <a:t> “</a:t>
            </a:r>
            <a:r>
              <a:rPr lang="en-US" i="1" dirty="0"/>
              <a:t>Command those who are rich in this present world not to be arrogant nor to put their hope in wealth, which is so uncertain, but to put their hope in God, who richly provides us with everything for our enjoyment.”    </a:t>
            </a:r>
            <a:r>
              <a:rPr lang="en-US" b="1" dirty="0"/>
              <a:t>James 1:17 </a:t>
            </a:r>
            <a:r>
              <a:rPr lang="en-US" i="1" dirty="0"/>
              <a:t>“Every good and perfect gift is from above, coming down from the Father of the heavenly lights, who does not change like shifting shadows.”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7605628"/>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394</TotalTime>
  <Words>1203</Words>
  <Application>Microsoft Office PowerPoint</Application>
  <PresentationFormat>On-screen Show (4:3)</PresentationFormat>
  <Paragraphs>26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2025-08-19T19:50:20Z</dcterms:modified>
</cp:coreProperties>
</file>