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0" r:id="rId9"/>
    <p:sldId id="329" r:id="rId10"/>
    <p:sldId id="328" r:id="rId11"/>
    <p:sldId id="325" r:id="rId12"/>
    <p:sldId id="332" r:id="rId13"/>
    <p:sldId id="331" r:id="rId14"/>
    <p:sldId id="324"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8895FB-394F-4AC8-8A73-9182021339BC}" v="14" dt="2025-10-23T18:40:32.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5-10-23T19:46:25.297" v="714" actId="20577"/>
      <pc:docMkLst>
        <pc:docMk/>
      </pc:docMkLst>
      <pc:sldChg chg="modSp mod">
        <pc:chgData name="James Young" userId="7f8d7c9cdb576883" providerId="LiveId" clId="{CB16DE9E-3AA6-4238-BE96-44A894DEE4D6}" dt="2025-10-23T18:06:58.585" v="87" actId="20577"/>
        <pc:sldMkLst>
          <pc:docMk/>
          <pc:sldMk cId="2838560389" sldId="296"/>
        </pc:sldMkLst>
        <pc:spChg chg="mod">
          <ac:chgData name="James Young" userId="7f8d7c9cdb576883" providerId="LiveId" clId="{CB16DE9E-3AA6-4238-BE96-44A894DEE4D6}" dt="2025-10-23T18:06:58.585" v="87" actId="20577"/>
          <ac:spMkLst>
            <pc:docMk/>
            <pc:sldMk cId="2838560389" sldId="296"/>
            <ac:spMk id="3" creationId="{708276BC-A706-40B5-B51D-6AA00A059507}"/>
          </ac:spMkLst>
        </pc:spChg>
      </pc:sldChg>
      <pc:sldChg chg="modSp mod">
        <pc:chgData name="James Young" userId="7f8d7c9cdb576883" providerId="LiveId" clId="{CB16DE9E-3AA6-4238-BE96-44A894DEE4D6}" dt="2025-10-23T19:36:21.632" v="316" actId="20577"/>
        <pc:sldMkLst>
          <pc:docMk/>
          <pc:sldMk cId="3390102180" sldId="311"/>
        </pc:sldMkLst>
        <pc:spChg chg="mod">
          <ac:chgData name="James Young" userId="7f8d7c9cdb576883" providerId="LiveId" clId="{CB16DE9E-3AA6-4238-BE96-44A894DEE4D6}" dt="2025-10-23T19:36:21.632" v="316" actId="20577"/>
          <ac:spMkLst>
            <pc:docMk/>
            <pc:sldMk cId="3390102180" sldId="311"/>
            <ac:spMk id="3" creationId="{708276BC-A706-40B5-B51D-6AA00A059507}"/>
          </ac:spMkLst>
        </pc:spChg>
      </pc:sldChg>
      <pc:sldChg chg="modSp mod">
        <pc:chgData name="James Young" userId="7f8d7c9cdb576883" providerId="LiveId" clId="{CB16DE9E-3AA6-4238-BE96-44A894DEE4D6}" dt="2025-10-23T19:35:08.591" v="301" actId="20577"/>
        <pc:sldMkLst>
          <pc:docMk/>
          <pc:sldMk cId="2438453614" sldId="316"/>
        </pc:sldMkLst>
        <pc:spChg chg="mod">
          <ac:chgData name="James Young" userId="7f8d7c9cdb576883" providerId="LiveId" clId="{CB16DE9E-3AA6-4238-BE96-44A894DEE4D6}" dt="2025-10-23T19:35:08.591" v="301" actId="20577"/>
          <ac:spMkLst>
            <pc:docMk/>
            <pc:sldMk cId="2438453614" sldId="316"/>
            <ac:spMk id="3" creationId="{708276BC-A706-40B5-B51D-6AA00A059507}"/>
          </ac:spMkLst>
        </pc:spChg>
      </pc:sldChg>
      <pc:sldChg chg="modSp mod">
        <pc:chgData name="James Young" userId="7f8d7c9cdb576883" providerId="LiveId" clId="{CB16DE9E-3AA6-4238-BE96-44A894DEE4D6}" dt="2025-10-23T18:09:46.263" v="171" actId="255"/>
        <pc:sldMkLst>
          <pc:docMk/>
          <pc:sldMk cId="2029461572" sldId="317"/>
        </pc:sldMkLst>
        <pc:spChg chg="mod">
          <ac:chgData name="James Young" userId="7f8d7c9cdb576883" providerId="LiveId" clId="{CB16DE9E-3AA6-4238-BE96-44A894DEE4D6}" dt="2025-10-23T18:09:46.263" v="171" actId="255"/>
          <ac:spMkLst>
            <pc:docMk/>
            <pc:sldMk cId="2029461572" sldId="317"/>
            <ac:spMk id="3" creationId="{708276BC-A706-40B5-B51D-6AA00A059507}"/>
          </ac:spMkLst>
        </pc:spChg>
      </pc:sldChg>
      <pc:sldChg chg="modSp mod">
        <pc:chgData name="James Young" userId="7f8d7c9cdb576883" providerId="LiveId" clId="{CB16DE9E-3AA6-4238-BE96-44A894DEE4D6}" dt="2025-10-23T18:41:14.435" v="274" actId="20577"/>
        <pc:sldMkLst>
          <pc:docMk/>
          <pc:sldMk cId="4031329310" sldId="324"/>
        </pc:sldMkLst>
        <pc:spChg chg="mod">
          <ac:chgData name="James Young" userId="7f8d7c9cdb576883" providerId="LiveId" clId="{CB16DE9E-3AA6-4238-BE96-44A894DEE4D6}" dt="2025-10-23T18:41:14.435" v="274" actId="20577"/>
          <ac:spMkLst>
            <pc:docMk/>
            <pc:sldMk cId="4031329310" sldId="324"/>
            <ac:spMk id="3" creationId="{708276BC-A706-40B5-B51D-6AA00A059507}"/>
          </ac:spMkLst>
        </pc:spChg>
      </pc:sldChg>
      <pc:sldChg chg="modSp mod">
        <pc:chgData name="James Young" userId="7f8d7c9cdb576883" providerId="LiveId" clId="{CB16DE9E-3AA6-4238-BE96-44A894DEE4D6}" dt="2025-10-23T18:39:09.603" v="251" actId="27636"/>
        <pc:sldMkLst>
          <pc:docMk/>
          <pc:sldMk cId="2535498520" sldId="325"/>
        </pc:sldMkLst>
        <pc:spChg chg="mod">
          <ac:chgData name="James Young" userId="7f8d7c9cdb576883" providerId="LiveId" clId="{CB16DE9E-3AA6-4238-BE96-44A894DEE4D6}" dt="2025-10-23T18:39:09.603" v="251" actId="27636"/>
          <ac:spMkLst>
            <pc:docMk/>
            <pc:sldMk cId="2535498520" sldId="325"/>
            <ac:spMk id="3" creationId="{708276BC-A706-40B5-B51D-6AA00A059507}"/>
          </ac:spMkLst>
        </pc:spChg>
      </pc:sldChg>
      <pc:sldChg chg="modSp mod">
        <pc:chgData name="James Young" userId="7f8d7c9cdb576883" providerId="LiveId" clId="{CB16DE9E-3AA6-4238-BE96-44A894DEE4D6}" dt="2025-10-23T19:41:19.116" v="520" actId="20577"/>
        <pc:sldMkLst>
          <pc:docMk/>
          <pc:sldMk cId="3328950240" sldId="326"/>
        </pc:sldMkLst>
        <pc:spChg chg="mod">
          <ac:chgData name="James Young" userId="7f8d7c9cdb576883" providerId="LiveId" clId="{CB16DE9E-3AA6-4238-BE96-44A894DEE4D6}" dt="2025-10-23T19:41:19.116" v="520" actId="20577"/>
          <ac:spMkLst>
            <pc:docMk/>
            <pc:sldMk cId="3328950240" sldId="326"/>
            <ac:spMk id="3" creationId="{708276BC-A706-40B5-B51D-6AA00A059507}"/>
          </ac:spMkLst>
        </pc:spChg>
      </pc:sldChg>
      <pc:sldChg chg="modSp mod">
        <pc:chgData name="James Young" userId="7f8d7c9cdb576883" providerId="LiveId" clId="{CB16DE9E-3AA6-4238-BE96-44A894DEE4D6}" dt="2025-10-23T19:38:15.401" v="431" actId="20577"/>
        <pc:sldMkLst>
          <pc:docMk/>
          <pc:sldMk cId="1318643211" sldId="327"/>
        </pc:sldMkLst>
        <pc:spChg chg="mod">
          <ac:chgData name="James Young" userId="7f8d7c9cdb576883" providerId="LiveId" clId="{CB16DE9E-3AA6-4238-BE96-44A894DEE4D6}" dt="2025-10-23T19:38:15.401" v="431" actId="20577"/>
          <ac:spMkLst>
            <pc:docMk/>
            <pc:sldMk cId="1318643211" sldId="327"/>
            <ac:spMk id="3" creationId="{708276BC-A706-40B5-B51D-6AA00A059507}"/>
          </ac:spMkLst>
        </pc:spChg>
      </pc:sldChg>
      <pc:sldChg chg="modSp add mod">
        <pc:chgData name="James Young" userId="7f8d7c9cdb576883" providerId="LiveId" clId="{CB16DE9E-3AA6-4238-BE96-44A894DEE4D6}" dt="2025-10-23T19:43:23.263" v="603" actId="27636"/>
        <pc:sldMkLst>
          <pc:docMk/>
          <pc:sldMk cId="2238054209" sldId="328"/>
        </pc:sldMkLst>
        <pc:spChg chg="mod">
          <ac:chgData name="James Young" userId="7f8d7c9cdb576883" providerId="LiveId" clId="{CB16DE9E-3AA6-4238-BE96-44A894DEE4D6}" dt="2025-10-23T19:43:23.263" v="603" actId="27636"/>
          <ac:spMkLst>
            <pc:docMk/>
            <pc:sldMk cId="2238054209" sldId="328"/>
            <ac:spMk id="3" creationId="{F77A7C62-1982-9428-7746-2ABA848B5330}"/>
          </ac:spMkLst>
        </pc:spChg>
      </pc:sldChg>
      <pc:sldChg chg="modSp add mod">
        <pc:chgData name="James Young" userId="7f8d7c9cdb576883" providerId="LiveId" clId="{CB16DE9E-3AA6-4238-BE96-44A894DEE4D6}" dt="2025-10-23T18:38:04.830" v="241" actId="5793"/>
        <pc:sldMkLst>
          <pc:docMk/>
          <pc:sldMk cId="548578974" sldId="329"/>
        </pc:sldMkLst>
        <pc:spChg chg="mod">
          <ac:chgData name="James Young" userId="7f8d7c9cdb576883" providerId="LiveId" clId="{CB16DE9E-3AA6-4238-BE96-44A894DEE4D6}" dt="2025-10-23T18:38:04.830" v="241" actId="5793"/>
          <ac:spMkLst>
            <pc:docMk/>
            <pc:sldMk cId="548578974" sldId="329"/>
            <ac:spMk id="3" creationId="{E0DCDD8D-9E0E-76AC-3988-6C48EB42C66D}"/>
          </ac:spMkLst>
        </pc:spChg>
      </pc:sldChg>
      <pc:sldChg chg="modSp add mod">
        <pc:chgData name="James Young" userId="7f8d7c9cdb576883" providerId="LiveId" clId="{CB16DE9E-3AA6-4238-BE96-44A894DEE4D6}" dt="2025-10-23T19:43:02.163" v="596" actId="20577"/>
        <pc:sldMkLst>
          <pc:docMk/>
          <pc:sldMk cId="1248930825" sldId="330"/>
        </pc:sldMkLst>
        <pc:spChg chg="mod">
          <ac:chgData name="James Young" userId="7f8d7c9cdb576883" providerId="LiveId" clId="{CB16DE9E-3AA6-4238-BE96-44A894DEE4D6}" dt="2025-10-23T19:43:02.163" v="596" actId="20577"/>
          <ac:spMkLst>
            <pc:docMk/>
            <pc:sldMk cId="1248930825" sldId="330"/>
            <ac:spMk id="3" creationId="{69803ADB-598A-41EC-0AE5-A766D71C01CF}"/>
          </ac:spMkLst>
        </pc:spChg>
      </pc:sldChg>
      <pc:sldChg chg="modSp add">
        <pc:chgData name="James Young" userId="7f8d7c9cdb576883" providerId="LiveId" clId="{CB16DE9E-3AA6-4238-BE96-44A894DEE4D6}" dt="2025-10-23T18:40:10.344" v="257"/>
        <pc:sldMkLst>
          <pc:docMk/>
          <pc:sldMk cId="3243141263" sldId="331"/>
        </pc:sldMkLst>
        <pc:spChg chg="mod">
          <ac:chgData name="James Young" userId="7f8d7c9cdb576883" providerId="LiveId" clId="{CB16DE9E-3AA6-4238-BE96-44A894DEE4D6}" dt="2025-10-23T18:40:10.344" v="257"/>
          <ac:spMkLst>
            <pc:docMk/>
            <pc:sldMk cId="3243141263" sldId="331"/>
            <ac:spMk id="3" creationId="{07CA558D-2F27-7751-3FD6-77C4A73615CC}"/>
          </ac:spMkLst>
        </pc:spChg>
      </pc:sldChg>
      <pc:sldChg chg="modSp add mod">
        <pc:chgData name="James Young" userId="7f8d7c9cdb576883" providerId="LiveId" clId="{CB16DE9E-3AA6-4238-BE96-44A894DEE4D6}" dt="2025-10-23T19:46:25.297" v="714" actId="20577"/>
        <pc:sldMkLst>
          <pc:docMk/>
          <pc:sldMk cId="3998926653" sldId="332"/>
        </pc:sldMkLst>
        <pc:spChg chg="mod">
          <ac:chgData name="James Young" userId="7f8d7c9cdb576883" providerId="LiveId" clId="{CB16DE9E-3AA6-4238-BE96-44A894DEE4D6}" dt="2025-10-23T19:46:25.297" v="714" actId="20577"/>
          <ac:spMkLst>
            <pc:docMk/>
            <pc:sldMk cId="3998926653" sldId="332"/>
            <ac:spMk id="3" creationId="{A54D6D79-C8F9-4C97-9C40-7BF92DF0239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10/23/2025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esv.org/verses/Col.%203%3A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sv.org/verses/2%20Peter%202%3A19/" TargetMode="External"/><Relationship Id="rId2" Type="http://schemas.openxmlformats.org/officeDocument/2006/relationships/hyperlink" Target="https://www.esv.org/verses/Matt.%206%3A21/" TargetMode="External"/><Relationship Id="rId1" Type="http://schemas.openxmlformats.org/officeDocument/2006/relationships/slideLayout" Target="../slideLayouts/slideLayout2.xml"/><Relationship Id="rId4" Type="http://schemas.openxmlformats.org/officeDocument/2006/relationships/hyperlink" Target="https://www.esv.org/verses/Matt.%206%3A24/"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esv.org/verses/Rom.%207%3A19/"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sv.org/verses/Gen.%203%3A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F01F4-6778-13E1-C0C2-22E47D37A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66AF75-BE83-AB40-2374-C11E469AC24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77A7C62-1982-9428-7746-2ABA848B533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It is the thing(s) of which we say, “I need this to make me happy,” or “If I don’t have this my life is worthless and meaningless.” Paul describes “covetousness” or greed as “idolatry” (</a:t>
            </a:r>
            <a:r>
              <a:rPr lang="en-US" u="sng" dirty="0">
                <a:hlinkClick r:id="rId2"/>
              </a:rPr>
              <a:t>Col. 3:5</a:t>
            </a:r>
            <a:r>
              <a:rPr lang="en-US" dirty="0"/>
              <a:t>). Your idol is whatever you’re greedy for. It may be money, approval, sex, or power. David Powlison says, “If ‘idolatry’ is the characteristic and summary Old Testament word for our drift from God, then ‘desires’ is the characteristic and summary New Testament word for the same drift. Both are shorthand for the problem of human beings.”</a:t>
            </a:r>
            <a:r>
              <a:rPr lang="en-US" baseline="30000" dirty="0"/>
              <a:t>5</a:t>
            </a:r>
            <a:r>
              <a:rPr lang="en-US" dirty="0"/>
              <a:t> In other words, “sinful desires of the flesh” is another way of talking about the idols of the heart.  </a:t>
            </a:r>
            <a:endParaRPr lang="en-US" b="1" dirty="0"/>
          </a:p>
        </p:txBody>
      </p:sp>
    </p:spTree>
    <p:extLst>
      <p:ext uri="{BB962C8B-B14F-4D97-AF65-F5344CB8AC3E}">
        <p14:creationId xmlns:p14="http://schemas.microsoft.com/office/powerpoint/2010/main" val="2238054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dirty="0"/>
              <a:t>“For where your treasure is,” says Jesus, “there your heart will be also” (</a:t>
            </a:r>
            <a:r>
              <a:rPr lang="en-US" u="sng" dirty="0">
                <a:hlinkClick r:id="rId2"/>
              </a:rPr>
              <a:t>Matt. 6:21</a:t>
            </a:r>
            <a:r>
              <a:rPr lang="en-US" dirty="0"/>
              <a:t>). </a:t>
            </a:r>
          </a:p>
          <a:p>
            <a:pPr marL="0" indent="0">
              <a:lnSpc>
                <a:spcPct val="107000"/>
              </a:lnSpc>
              <a:spcBef>
                <a:spcPts val="0"/>
              </a:spcBef>
              <a:spcAft>
                <a:spcPts val="600"/>
              </a:spcAft>
              <a:buNone/>
            </a:pPr>
            <a:r>
              <a:rPr lang="en-US" dirty="0"/>
              <a:t>Whatever you treasure most is the thing that has your heart and controls your life. “Whatever overcomes a person, to that he is enslaved” (</a:t>
            </a:r>
            <a:r>
              <a:rPr lang="en-US" u="sng" dirty="0">
                <a:hlinkClick r:id="rId3"/>
              </a:rPr>
              <a:t>2 Peter 2:19</a:t>
            </a:r>
            <a:r>
              <a:rPr lang="en-US" dirty="0"/>
              <a:t>). </a:t>
            </a:r>
          </a:p>
          <a:p>
            <a:pPr marL="0" indent="0">
              <a:lnSpc>
                <a:spcPct val="107000"/>
              </a:lnSpc>
              <a:spcBef>
                <a:spcPts val="0"/>
              </a:spcBef>
              <a:spcAft>
                <a:spcPts val="600"/>
              </a:spcAft>
              <a:buNone/>
            </a:pPr>
            <a:r>
              <a:rPr lang="en-US" dirty="0"/>
              <a:t>“No one can serve two masters, for either he will hate the one and love the other, or he will be devoted to the one and despise the other. You cannot serve God and money” (</a:t>
            </a:r>
            <a:r>
              <a:rPr lang="en-US" u="sng" dirty="0">
                <a:hlinkClick r:id="rId4"/>
              </a:rPr>
              <a:t>Matt. 6:24</a:t>
            </a:r>
            <a:r>
              <a:rPr lang="en-US" dirty="0"/>
              <a:t>). </a:t>
            </a:r>
          </a:p>
          <a:p>
            <a:pPr marL="0" indent="0">
              <a:lnSpc>
                <a:spcPct val="107000"/>
              </a:lnSpc>
              <a:spcBef>
                <a:spcPts val="0"/>
              </a:spcBef>
              <a:spcAft>
                <a:spcPts val="600"/>
              </a:spcAft>
              <a:buNone/>
            </a:pPr>
            <a:r>
              <a:rPr lang="en-US" dirty="0"/>
              <a:t>We serve whatever our hearts desire most. If that desire is for God and His glory, then God is our master. But if our desire is, first and foremost, for example, money, then money is our master, and that’s idolatry.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2BAF8-1FD3-90BE-A98C-849361382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35935-9655-B5E5-FDE1-501B173F812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54D6D79-C8F9-4C97-9C40-7BF92DF0239E}"/>
              </a:ext>
            </a:extLst>
          </p:cNvPr>
          <p:cNvSpPr>
            <a:spLocks noGrp="1"/>
          </p:cNvSpPr>
          <p:nvPr>
            <p:ph idx="1"/>
          </p:nvPr>
        </p:nvSpPr>
        <p:spPr>
          <a:xfrm>
            <a:off x="628650" y="379562"/>
            <a:ext cx="7886700" cy="5891842"/>
          </a:xfrm>
        </p:spPr>
        <p:txBody>
          <a:bodyPr>
            <a:normAutofit/>
          </a:bodyPr>
          <a:lstStyle/>
          <a:p>
            <a:r>
              <a:rPr lang="en-US" dirty="0"/>
              <a:t>We excuse ourselves by thinking that we want to be good but are the victims of other factors (circumstances, history, biology, ill health, and so on). But the Bible’s radical view of sin tells us that </a:t>
            </a:r>
            <a:r>
              <a:rPr lang="en-US" b="1" dirty="0"/>
              <a:t>we </a:t>
            </a:r>
            <a:r>
              <a:rPr lang="en-US" dirty="0"/>
              <a:t>are responsible. We always do what we want to do. </a:t>
            </a:r>
          </a:p>
          <a:p>
            <a:r>
              <a:rPr lang="en-US" dirty="0"/>
              <a:t>But hope is given to us in </a:t>
            </a:r>
            <a:r>
              <a:rPr lang="en-US" b="1" dirty="0"/>
              <a:t>Romans 7.     P</a:t>
            </a:r>
            <a:r>
              <a:rPr lang="en-US" dirty="0"/>
              <a:t>aul describes someone who says, “For I do not do the good I want, but the evil I do not want is what I keep on doing” (</a:t>
            </a:r>
            <a:r>
              <a:rPr lang="en-US" u="sng" dirty="0">
                <a:hlinkClick r:id="rId2"/>
              </a:rPr>
              <a:t>Rom. 7:19</a:t>
            </a:r>
            <a:r>
              <a:rPr lang="en-US" dirty="0"/>
              <a:t>). </a:t>
            </a:r>
          </a:p>
          <a:p>
            <a:r>
              <a:rPr lang="en-US" sz="1000" dirty="0">
                <a:solidFill>
                  <a:srgbClr val="00B050"/>
                </a:solidFill>
              </a:rPr>
              <a:t>Seems contradictory ( doesn’t do what he wants -  sinful desires are stronger</a:t>
            </a:r>
            <a:r>
              <a:rPr lang="en-US" sz="1000">
                <a:solidFill>
                  <a:srgbClr val="00B050"/>
                </a:solidFill>
              </a:rPr>
              <a:t>/controlling him</a:t>
            </a:r>
            <a:endParaRPr lang="en-US" sz="1000" dirty="0">
              <a:solidFill>
                <a:srgbClr val="00B050"/>
              </a:solidFill>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8926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3088F-8534-5A7E-4A8E-BBC6B49F8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76EA0-FFCE-E4E6-FEFB-FE319453080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7CA558D-2F27-7751-3FD6-77C4A73615C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Rom 8:9-11 “</a:t>
            </a:r>
            <a:r>
              <a:rPr lang="en-US" dirty="0"/>
              <a:t>However, you are not in the flesh but in the Spirit, if indeed the Spirit of God dwells in you. But if anyone does not have the Spirit of Christ, he does not belong to Him. </a:t>
            </a:r>
            <a:r>
              <a:rPr lang="en-US" baseline="30000" dirty="0"/>
              <a:t>10 </a:t>
            </a:r>
            <a:r>
              <a:rPr lang="en-US" dirty="0"/>
              <a:t>If Christ is in you, though the body is dead because of sin, yet the spirit is alive because of righteousness. </a:t>
            </a:r>
            <a:r>
              <a:rPr lang="en-US" baseline="30000" dirty="0"/>
              <a:t>11 </a:t>
            </a:r>
            <a:r>
              <a:rPr lang="en-US" dirty="0"/>
              <a:t>But if the Spirit of Him who raised Jesus from the dead dwells in you, He who raised Christ Jesus from the dead will also give life to your mortal bodies through His Spirit who dwells in you.”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3141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The answer is, says Paul, the Holy Spirit and the new desires He gives: those who live in accordance with the Spirit have their minds set on what the Spirit desires. That is why it is so important that we know the will of God and loving Him with all of our heart, mind and strength </a:t>
            </a:r>
            <a:r>
              <a:rPr lang="en-US"/>
              <a:t>so that we </a:t>
            </a:r>
            <a:r>
              <a:rPr lang="en-US" dirty="0"/>
              <a:t>find the strength through the Holy Spirit to continually grow, develop and become who God wants us to be – we become God’s child, wanting to please Him and finding that abundant life which Christ promised us. We are looking to Him first and foremost regarding all that we desire!!!</a:t>
            </a: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Are    WE   Idol Worshippers?        </a:t>
            </a:r>
          </a:p>
          <a:p>
            <a:pPr marL="0" algn="ctr">
              <a:lnSpc>
                <a:spcPct val="115000"/>
              </a:lnSpc>
              <a:spcAft>
                <a:spcPts val="800"/>
              </a:spcAft>
              <a:buNone/>
            </a:pPr>
            <a:r>
              <a:rPr lang="en-US" b="1" dirty="0" err="1"/>
              <a:t>Ezek</a:t>
            </a:r>
            <a:r>
              <a:rPr lang="en-US" b="1" dirty="0"/>
              <a:t> 14:3</a:t>
            </a: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000" b="1" dirty="0" err="1"/>
              <a:t>Ezek</a:t>
            </a:r>
            <a:r>
              <a:rPr lang="en-US" sz="3000" b="1" dirty="0"/>
              <a:t> 14:3 </a:t>
            </a:r>
            <a:r>
              <a:rPr lang="en-US" sz="3000" dirty="0"/>
              <a:t>God tells the leaders of Israel that they “have taken their idols into their hearts”.  </a:t>
            </a:r>
          </a:p>
          <a:p>
            <a:pPr marL="0" indent="0">
              <a:buNone/>
            </a:pPr>
            <a:r>
              <a:rPr lang="en-US" sz="3000" dirty="0"/>
              <a:t>And in </a:t>
            </a:r>
            <a:r>
              <a:rPr lang="en-US" sz="3000" b="1" dirty="0"/>
              <a:t>Jer 2:13 </a:t>
            </a:r>
            <a:r>
              <a:rPr lang="en-US" sz="3000" dirty="0"/>
              <a:t>God says, “My people have committed two evils: (a) they have forsaken Me, the fountain of living waters, and (b) hewed cisterns for themselves, broken cisterns that can hold no water.”    </a:t>
            </a:r>
          </a:p>
          <a:p>
            <a:pPr marL="0" indent="0">
              <a:buNone/>
            </a:pPr>
            <a:r>
              <a:rPr lang="en-US" sz="3000" dirty="0"/>
              <a:t>As a result, </a:t>
            </a:r>
            <a:r>
              <a:rPr lang="en-US" sz="3000" b="1" dirty="0"/>
              <a:t>Jer 7:19 states </a:t>
            </a:r>
            <a:r>
              <a:rPr lang="en-US" sz="3000" dirty="0"/>
              <a:t>they  (c) “go after other gods to [their] own harm” and “to their own shame”.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b="1" dirty="0"/>
          </a:p>
          <a:p>
            <a:pPr marL="0" indent="0">
              <a:buNone/>
            </a:pPr>
            <a:r>
              <a:rPr lang="en-US" b="1" dirty="0"/>
              <a:t>Jer 31:33 “</a:t>
            </a:r>
            <a:r>
              <a:rPr lang="en-US" dirty="0"/>
              <a:t>For this is the covenant that I will make with the house of Israel after those days, declares the </a:t>
            </a:r>
            <a:r>
              <a:rPr lang="en-US" cap="small" dirty="0"/>
              <a:t>Lord</a:t>
            </a:r>
            <a:r>
              <a:rPr lang="en-US" dirty="0"/>
              <a:t>: I will put My law within them, and I will write it on their hearts. And I will be their God, and they shall be My people.”   </a:t>
            </a:r>
            <a:r>
              <a:rPr lang="en-US" sz="1000" dirty="0">
                <a:solidFill>
                  <a:srgbClr val="00B050"/>
                </a:solidFill>
              </a:rPr>
              <a:t>who serve        not 2</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Consider the first sin: “When the woman saw that the tree was good for food, and that it was a delight to the eyes, and that the tree was to be desired to make one wise, she took of its fruit and ate, and she also gave some to her husband who was with her, and he ate” (</a:t>
            </a:r>
            <a:r>
              <a:rPr lang="en-US" u="sng" dirty="0">
                <a:hlinkClick r:id="rId2"/>
              </a:rPr>
              <a:t>Gen. 3:6</a:t>
            </a:r>
            <a:r>
              <a:rPr lang="en-US" dirty="0"/>
              <a:t>).    </a:t>
            </a:r>
            <a:r>
              <a:rPr lang="en-US" sz="1000" dirty="0">
                <a:solidFill>
                  <a:srgbClr val="00B050"/>
                </a:solidFill>
              </a:rPr>
              <a:t>God vs self</a:t>
            </a:r>
            <a:endParaRPr lang="en-US" dirty="0"/>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James 1:14,15 </a:t>
            </a:r>
            <a:r>
              <a:rPr lang="en-US" dirty="0"/>
              <a:t>“Each person is tempted when he is lured and enticed by his own desire. Then desire when it has conceived gives birth to sin, and sin when it is fully grown brings forth death”.</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1 Peter 1:13-15 “Preparing your minds for action</a:t>
            </a:r>
            <a:r>
              <a:rPr lang="en-US" dirty="0"/>
              <a:t>, and being sober-minded, set your hope fully on the grace that will be brought to you at the revelation of Jesus Christ. </a:t>
            </a:r>
            <a:r>
              <a:rPr lang="en-US" b="1" dirty="0"/>
              <a:t>As obedient children</a:t>
            </a:r>
            <a:r>
              <a:rPr lang="en-US" dirty="0"/>
              <a:t>, do not be conformed to the passions of your </a:t>
            </a:r>
            <a:r>
              <a:rPr lang="en-US" b="1" dirty="0"/>
              <a:t>former ignorance</a:t>
            </a:r>
            <a:r>
              <a:rPr lang="en-US" dirty="0"/>
              <a:t>, but as He who called you is holy, you also be holy </a:t>
            </a:r>
            <a:r>
              <a:rPr lang="en-US" b="1" dirty="0"/>
              <a:t>in all your conduct.</a:t>
            </a:r>
            <a:r>
              <a:rPr lang="en-US" dirty="0"/>
              <a:t>”</a:t>
            </a:r>
          </a:p>
          <a:p>
            <a:pPr marL="0" indent="0">
              <a:buNone/>
            </a:pPr>
            <a:endParaRPr lang="en-US" sz="1000" dirty="0"/>
          </a:p>
          <a:p>
            <a:r>
              <a:rPr lang="en-US" b="1" dirty="0"/>
              <a:t>Col 3:1,2  “</a:t>
            </a:r>
            <a:r>
              <a:rPr lang="en-US" dirty="0"/>
              <a:t>Since, then, you have been </a:t>
            </a:r>
            <a:r>
              <a:rPr lang="en-US" b="1" dirty="0"/>
              <a:t>raised with Christ</a:t>
            </a:r>
            <a:r>
              <a:rPr lang="en-US" dirty="0"/>
              <a:t>, set your hearts on things above, where Christ is, seated at the right hand of God.</a:t>
            </a:r>
            <a:r>
              <a:rPr lang="en-US" b="1" dirty="0"/>
              <a:t> </a:t>
            </a:r>
            <a:r>
              <a:rPr lang="en-US" dirty="0"/>
              <a:t>Set your minds on things above, not on earthly things.”</a:t>
            </a:r>
          </a:p>
          <a:p>
            <a:pPr marL="0" indent="0">
              <a:buNone/>
            </a:pPr>
            <a:r>
              <a:rPr lang="en-US" sz="1000" dirty="0">
                <a:solidFill>
                  <a:srgbClr val="00B050"/>
                </a:solidFill>
              </a:rPr>
              <a:t>Prepare mind;  obey;   conduct holy         raised       bold = know   &amp;   obey      talk/walk</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1 Peter 2:9,11</a:t>
            </a:r>
            <a:r>
              <a:rPr lang="en-US" dirty="0"/>
              <a:t> “But you are a chosen race, a royal priesthood, a holy nation, a people for God’s own possession, so that you </a:t>
            </a:r>
            <a:r>
              <a:rPr lang="en-US" b="1" dirty="0"/>
              <a:t>may proclaim the excellencies of Him </a:t>
            </a:r>
            <a:r>
              <a:rPr lang="en-US" dirty="0"/>
              <a:t>who has called you out of darkness into His marvelous light …. Beloved, I urge you as </a:t>
            </a:r>
            <a:r>
              <a:rPr lang="en-US" u="sng" dirty="0"/>
              <a:t>aliens and strangers </a:t>
            </a:r>
            <a:r>
              <a:rPr lang="en-US" dirty="0"/>
              <a:t>to </a:t>
            </a:r>
            <a:r>
              <a:rPr lang="en-US" b="1" dirty="0"/>
              <a:t>abstain from fleshly pleasures </a:t>
            </a:r>
            <a:r>
              <a:rPr lang="en-US" dirty="0"/>
              <a:t>which wage war against the soul.”</a:t>
            </a:r>
          </a:p>
          <a:p>
            <a:pPr marL="0" indent="0">
              <a:lnSpc>
                <a:spcPct val="107000"/>
              </a:lnSpc>
              <a:spcBef>
                <a:spcPts val="0"/>
              </a:spcBef>
              <a:spcAft>
                <a:spcPts val="600"/>
              </a:spcAft>
              <a:buNone/>
            </a:pPr>
            <a:r>
              <a:rPr lang="en-US" sz="1000" dirty="0">
                <a:solidFill>
                  <a:srgbClr val="00B050"/>
                </a:solidFill>
              </a:rPr>
              <a:t>Aliens      NOT children of this world </a:t>
            </a:r>
          </a:p>
          <a:p>
            <a:pPr marL="0" indent="0">
              <a:lnSpc>
                <a:spcPct val="107000"/>
              </a:lnSpc>
              <a:spcBef>
                <a:spcPts val="0"/>
              </a:spcBef>
              <a:spcAft>
                <a:spcPts val="600"/>
              </a:spcAft>
              <a:buNone/>
            </a:pPr>
            <a:endParaRPr lang="en-US" sz="1000" b="1" dirty="0"/>
          </a:p>
          <a:p>
            <a:pPr marL="0" indent="0">
              <a:lnSpc>
                <a:spcPct val="107000"/>
              </a:lnSpc>
              <a:spcBef>
                <a:spcPts val="0"/>
              </a:spcBef>
              <a:spcAft>
                <a:spcPts val="600"/>
              </a:spcAft>
              <a:buNone/>
            </a:pPr>
            <a:r>
              <a:rPr lang="en-US" b="1" dirty="0"/>
              <a:t>John 17:15,16 “</a:t>
            </a:r>
            <a:r>
              <a:rPr lang="en-US" dirty="0"/>
              <a:t>I do not ask You to take them out of the world, but to keep them from the evil one. They are not of the world, even as I am not of the world.”</a:t>
            </a:r>
            <a:r>
              <a:rPr lang="en-US" sz="1000" dirty="0">
                <a:solidFill>
                  <a:srgbClr val="00B050"/>
                </a:solidFill>
              </a:rPr>
              <a:t>    .   .            led by God</a:t>
            </a:r>
            <a:r>
              <a:rPr lang="en-US" dirty="0"/>
              <a:t> </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0BEE6-E793-B02B-9B0C-5B322165E8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4DB22-92A5-2D4E-5B94-BE275770451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9803ADB-598A-41EC-0AE5-A766D71C01C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Col 3:1,2  “</a:t>
            </a:r>
            <a:r>
              <a:rPr lang="en-US" dirty="0"/>
              <a:t>Since, then, you have been raised with Christ, </a:t>
            </a:r>
            <a:r>
              <a:rPr lang="en-US" b="1" dirty="0"/>
              <a:t>set your hearts on things above</a:t>
            </a:r>
            <a:r>
              <a:rPr lang="en-US" dirty="0"/>
              <a:t>, where Christ is, seated at the right hand of God.</a:t>
            </a:r>
            <a:r>
              <a:rPr lang="en-US" b="1" dirty="0"/>
              <a:t> Set your minds on things above</a:t>
            </a:r>
            <a:r>
              <a:rPr lang="en-US" dirty="0"/>
              <a:t>, not on earthly things.”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When we live our lives focused solely on the concerns of this world, we are guilty of idolatry.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OUR god is whatever we are looking to in order to accomplish our goals and trusting it to gain for us what we most desire. </a:t>
            </a:r>
            <a:r>
              <a:rPr lang="en-US" sz="1000" dirty="0">
                <a:solidFill>
                  <a:srgbClr val="00B050"/>
                </a:solidFill>
              </a:rPr>
              <a:t>    1</a:t>
            </a:r>
            <a:r>
              <a:rPr lang="en-US" sz="1000" baseline="30000" dirty="0">
                <a:solidFill>
                  <a:srgbClr val="00B050"/>
                </a:solidFill>
              </a:rPr>
              <a:t>st</a:t>
            </a:r>
            <a:r>
              <a:rPr lang="en-US" sz="1000" dirty="0">
                <a:solidFill>
                  <a:srgbClr val="00B050"/>
                </a:solidFill>
              </a:rPr>
              <a:t> sin = wise      idea from Satan = </a:t>
            </a:r>
            <a:r>
              <a:rPr lang="en-US" sz="1000" dirty="0" err="1">
                <a:solidFill>
                  <a:srgbClr val="00B050"/>
                </a:solidFill>
              </a:rPr>
              <a:t>brk</a:t>
            </a:r>
            <a:r>
              <a:rPr lang="en-US" sz="1000" dirty="0">
                <a:solidFill>
                  <a:srgbClr val="00B050"/>
                </a:solidFill>
              </a:rPr>
              <a:t> </a:t>
            </a:r>
            <a:r>
              <a:rPr lang="en-US" sz="1000" dirty="0" err="1">
                <a:solidFill>
                  <a:srgbClr val="00B050"/>
                </a:solidFill>
              </a:rPr>
              <a:t>commdmnts</a:t>
            </a:r>
            <a:r>
              <a:rPr lang="en-US" sz="1000" dirty="0">
                <a:solidFill>
                  <a:srgbClr val="00B050"/>
                </a:solidFill>
              </a:rPr>
              <a:t> get wise</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1248930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09F02-2C39-AA2C-386D-C9565150B4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B89AA7-0CED-7645-1E97-5C3C35B7E06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0DCDD8D-9E0E-76AC-3988-6C48EB42C66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Idolatry may not involve explicit denials of God’s existence or character. It may well come in the form of an over-attachment to something that is, in itself, perfectly good. . . . An idol can be a physical object, a property, a person, an activity, a role, an institution, a hope, an image, an idea, a pleasure, a hero—anything that can substitute for God. It can be anything which gives happiness or meaning to our lives and is the first and foremost thing in which we desire.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54857897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425</TotalTime>
  <Words>1379</Words>
  <Application>Microsoft Office PowerPoint</Application>
  <PresentationFormat>On-screen Show (4:3)</PresentationFormat>
  <Paragraphs>39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2025-10-23T19:46:28Z</dcterms:modified>
</cp:coreProperties>
</file>