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31" r:id="rId10"/>
    <p:sldId id="330" r:id="rId11"/>
    <p:sldId id="329" r:id="rId12"/>
    <p:sldId id="328" r:id="rId13"/>
    <p:sldId id="324"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FB8505-E303-43DE-8953-ABD2AFEAD6E2}" v="12" dt="2025-10-29T18:43:23.9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custSel addSld modSld">
      <pc:chgData name="James Young" userId="7f8d7c9cdb576883" providerId="LiveId" clId="{CB16DE9E-3AA6-4238-BE96-44A894DEE4D6}" dt="2025-10-29T18:46:20.159" v="355" actId="20577"/>
      <pc:docMkLst>
        <pc:docMk/>
      </pc:docMkLst>
      <pc:sldChg chg="modSp mod">
        <pc:chgData name="James Young" userId="7f8d7c9cdb576883" providerId="LiveId" clId="{CB16DE9E-3AA6-4238-BE96-44A894DEE4D6}" dt="2025-10-29T18:35:32.263" v="273" actId="27636"/>
        <pc:sldMkLst>
          <pc:docMk/>
          <pc:sldMk cId="2838560389" sldId="296"/>
        </pc:sldMkLst>
        <pc:spChg chg="mod">
          <ac:chgData name="James Young" userId="7f8d7c9cdb576883" providerId="LiveId" clId="{CB16DE9E-3AA6-4238-BE96-44A894DEE4D6}" dt="2025-10-29T18:35:32.263" v="273" actId="27636"/>
          <ac:spMkLst>
            <pc:docMk/>
            <pc:sldMk cId="2838560389" sldId="296"/>
            <ac:spMk id="3" creationId="{708276BC-A706-40B5-B51D-6AA00A059507}"/>
          </ac:spMkLst>
        </pc:spChg>
      </pc:sldChg>
      <pc:sldChg chg="modSp mod">
        <pc:chgData name="James Young" userId="7f8d7c9cdb576883" providerId="LiveId" clId="{CB16DE9E-3AA6-4238-BE96-44A894DEE4D6}" dt="2025-10-29T18:37:32.523" v="292" actId="255"/>
        <pc:sldMkLst>
          <pc:docMk/>
          <pc:sldMk cId="3390102180" sldId="311"/>
        </pc:sldMkLst>
        <pc:spChg chg="mod">
          <ac:chgData name="James Young" userId="7f8d7c9cdb576883" providerId="LiveId" clId="{CB16DE9E-3AA6-4238-BE96-44A894DEE4D6}" dt="2025-10-29T18:37:32.523" v="292" actId="255"/>
          <ac:spMkLst>
            <pc:docMk/>
            <pc:sldMk cId="3390102180" sldId="311"/>
            <ac:spMk id="3" creationId="{708276BC-A706-40B5-B51D-6AA00A059507}"/>
          </ac:spMkLst>
        </pc:spChg>
      </pc:sldChg>
      <pc:sldChg chg="modSp mod">
        <pc:chgData name="James Young" userId="7f8d7c9cdb576883" providerId="LiveId" clId="{CB16DE9E-3AA6-4238-BE96-44A894DEE4D6}" dt="2025-10-29T18:36:43.686" v="288" actId="20577"/>
        <pc:sldMkLst>
          <pc:docMk/>
          <pc:sldMk cId="2438453614" sldId="316"/>
        </pc:sldMkLst>
        <pc:spChg chg="mod">
          <ac:chgData name="James Young" userId="7f8d7c9cdb576883" providerId="LiveId" clId="{CB16DE9E-3AA6-4238-BE96-44A894DEE4D6}" dt="2025-10-29T18:36:43.686" v="288" actId="20577"/>
          <ac:spMkLst>
            <pc:docMk/>
            <pc:sldMk cId="2438453614" sldId="316"/>
            <ac:spMk id="3" creationId="{708276BC-A706-40B5-B51D-6AA00A059507}"/>
          </ac:spMkLst>
        </pc:spChg>
      </pc:sldChg>
      <pc:sldChg chg="modSp mod">
        <pc:chgData name="James Young" userId="7f8d7c9cdb576883" providerId="LiveId" clId="{CB16DE9E-3AA6-4238-BE96-44A894DEE4D6}" dt="2025-10-29T18:36:30.159" v="282" actId="20577"/>
        <pc:sldMkLst>
          <pc:docMk/>
          <pc:sldMk cId="2029461572" sldId="317"/>
        </pc:sldMkLst>
        <pc:spChg chg="mod">
          <ac:chgData name="James Young" userId="7f8d7c9cdb576883" providerId="LiveId" clId="{CB16DE9E-3AA6-4238-BE96-44A894DEE4D6}" dt="2025-10-29T18:36:30.159" v="282" actId="20577"/>
          <ac:spMkLst>
            <pc:docMk/>
            <pc:sldMk cId="2029461572" sldId="317"/>
            <ac:spMk id="3" creationId="{708276BC-A706-40B5-B51D-6AA00A059507}"/>
          </ac:spMkLst>
        </pc:spChg>
      </pc:sldChg>
      <pc:sldChg chg="modSp mod">
        <pc:chgData name="James Young" userId="7f8d7c9cdb576883" providerId="LiveId" clId="{CB16DE9E-3AA6-4238-BE96-44A894DEE4D6}" dt="2025-10-29T18:43:41.099" v="353" actId="20577"/>
        <pc:sldMkLst>
          <pc:docMk/>
          <pc:sldMk cId="4031329310" sldId="324"/>
        </pc:sldMkLst>
        <pc:spChg chg="mod">
          <ac:chgData name="James Young" userId="7f8d7c9cdb576883" providerId="LiveId" clId="{CB16DE9E-3AA6-4238-BE96-44A894DEE4D6}" dt="2025-10-29T18:43:41.099" v="353" actId="20577"/>
          <ac:spMkLst>
            <pc:docMk/>
            <pc:sldMk cId="4031329310" sldId="324"/>
            <ac:spMk id="3" creationId="{708276BC-A706-40B5-B51D-6AA00A059507}"/>
          </ac:spMkLst>
        </pc:spChg>
      </pc:sldChg>
      <pc:sldChg chg="modSp mod">
        <pc:chgData name="James Young" userId="7f8d7c9cdb576883" providerId="LiveId" clId="{CB16DE9E-3AA6-4238-BE96-44A894DEE4D6}" dt="2025-10-29T18:40:03.418" v="321" actId="20577"/>
        <pc:sldMkLst>
          <pc:docMk/>
          <pc:sldMk cId="2535498520" sldId="325"/>
        </pc:sldMkLst>
        <pc:spChg chg="mod">
          <ac:chgData name="James Young" userId="7f8d7c9cdb576883" providerId="LiveId" clId="{CB16DE9E-3AA6-4238-BE96-44A894DEE4D6}" dt="2025-10-29T18:40:03.418" v="321" actId="20577"/>
          <ac:spMkLst>
            <pc:docMk/>
            <pc:sldMk cId="2535498520" sldId="325"/>
            <ac:spMk id="3" creationId="{708276BC-A706-40B5-B51D-6AA00A059507}"/>
          </ac:spMkLst>
        </pc:spChg>
      </pc:sldChg>
      <pc:sldChg chg="modSp mod">
        <pc:chgData name="James Young" userId="7f8d7c9cdb576883" providerId="LiveId" clId="{CB16DE9E-3AA6-4238-BE96-44A894DEE4D6}" dt="2025-10-29T18:39:06.678" v="305" actId="255"/>
        <pc:sldMkLst>
          <pc:docMk/>
          <pc:sldMk cId="3328950240" sldId="326"/>
        </pc:sldMkLst>
        <pc:spChg chg="mod">
          <ac:chgData name="James Young" userId="7f8d7c9cdb576883" providerId="LiveId" clId="{CB16DE9E-3AA6-4238-BE96-44A894DEE4D6}" dt="2025-10-29T18:39:06.678" v="305" actId="255"/>
          <ac:spMkLst>
            <pc:docMk/>
            <pc:sldMk cId="3328950240" sldId="326"/>
            <ac:spMk id="3" creationId="{708276BC-A706-40B5-B51D-6AA00A059507}"/>
          </ac:spMkLst>
        </pc:spChg>
      </pc:sldChg>
      <pc:sldChg chg="modSp mod">
        <pc:chgData name="James Young" userId="7f8d7c9cdb576883" providerId="LiveId" clId="{CB16DE9E-3AA6-4238-BE96-44A894DEE4D6}" dt="2025-10-29T18:38:10.032" v="297" actId="255"/>
        <pc:sldMkLst>
          <pc:docMk/>
          <pc:sldMk cId="1318643211" sldId="327"/>
        </pc:sldMkLst>
        <pc:spChg chg="mod">
          <ac:chgData name="James Young" userId="7f8d7c9cdb576883" providerId="LiveId" clId="{CB16DE9E-3AA6-4238-BE96-44A894DEE4D6}" dt="2025-10-29T18:38:10.032" v="297" actId="255"/>
          <ac:spMkLst>
            <pc:docMk/>
            <pc:sldMk cId="1318643211" sldId="327"/>
            <ac:spMk id="3" creationId="{708276BC-A706-40B5-B51D-6AA00A059507}"/>
          </ac:spMkLst>
        </pc:spChg>
      </pc:sldChg>
      <pc:sldChg chg="modSp add mod">
        <pc:chgData name="James Young" userId="7f8d7c9cdb576883" providerId="LiveId" clId="{CB16DE9E-3AA6-4238-BE96-44A894DEE4D6}" dt="2025-10-29T18:46:20.159" v="355" actId="20577"/>
        <pc:sldMkLst>
          <pc:docMk/>
          <pc:sldMk cId="3882619212" sldId="328"/>
        </pc:sldMkLst>
        <pc:spChg chg="mod">
          <ac:chgData name="James Young" userId="7f8d7c9cdb576883" providerId="LiveId" clId="{CB16DE9E-3AA6-4238-BE96-44A894DEE4D6}" dt="2025-10-29T18:46:20.159" v="355" actId="20577"/>
          <ac:spMkLst>
            <pc:docMk/>
            <pc:sldMk cId="3882619212" sldId="328"/>
            <ac:spMk id="3" creationId="{93165A3B-02CD-66BC-F8BF-D070DDE5F4D5}"/>
          </ac:spMkLst>
        </pc:spChg>
      </pc:sldChg>
      <pc:sldChg chg="modSp add">
        <pc:chgData name="James Young" userId="7f8d7c9cdb576883" providerId="LiveId" clId="{CB16DE9E-3AA6-4238-BE96-44A894DEE4D6}" dt="2025-10-29T18:42:03.914" v="335"/>
        <pc:sldMkLst>
          <pc:docMk/>
          <pc:sldMk cId="1642313476" sldId="329"/>
        </pc:sldMkLst>
        <pc:spChg chg="mod">
          <ac:chgData name="James Young" userId="7f8d7c9cdb576883" providerId="LiveId" clId="{CB16DE9E-3AA6-4238-BE96-44A894DEE4D6}" dt="2025-10-29T18:42:03.914" v="335"/>
          <ac:spMkLst>
            <pc:docMk/>
            <pc:sldMk cId="1642313476" sldId="329"/>
            <ac:spMk id="3" creationId="{F558AFE2-0B2E-9F73-60CF-2EE4902DD90F}"/>
          </ac:spMkLst>
        </pc:spChg>
      </pc:sldChg>
      <pc:sldChg chg="modSp add mod">
        <pc:chgData name="James Young" userId="7f8d7c9cdb576883" providerId="LiveId" clId="{CB16DE9E-3AA6-4238-BE96-44A894DEE4D6}" dt="2025-10-29T18:41:47.285" v="334" actId="20577"/>
        <pc:sldMkLst>
          <pc:docMk/>
          <pc:sldMk cId="1061930041" sldId="330"/>
        </pc:sldMkLst>
        <pc:spChg chg="mod">
          <ac:chgData name="James Young" userId="7f8d7c9cdb576883" providerId="LiveId" clId="{CB16DE9E-3AA6-4238-BE96-44A894DEE4D6}" dt="2025-10-29T18:41:47.285" v="334" actId="20577"/>
          <ac:spMkLst>
            <pc:docMk/>
            <pc:sldMk cId="1061930041" sldId="330"/>
            <ac:spMk id="3" creationId="{0FE7974D-05BB-2161-D867-AACBC548BD52}"/>
          </ac:spMkLst>
        </pc:spChg>
      </pc:sldChg>
      <pc:sldChg chg="modSp add mod">
        <pc:chgData name="James Young" userId="7f8d7c9cdb576883" providerId="LiveId" clId="{CB16DE9E-3AA6-4238-BE96-44A894DEE4D6}" dt="2025-10-29T18:40:29.332" v="324" actId="20577"/>
        <pc:sldMkLst>
          <pc:docMk/>
          <pc:sldMk cId="1134100130" sldId="331"/>
        </pc:sldMkLst>
        <pc:spChg chg="mod">
          <ac:chgData name="James Young" userId="7f8d7c9cdb576883" providerId="LiveId" clId="{CB16DE9E-3AA6-4238-BE96-44A894DEE4D6}" dt="2025-10-29T18:40:29.332" v="324" actId="20577"/>
          <ac:spMkLst>
            <pc:docMk/>
            <pc:sldMk cId="1134100130" sldId="331"/>
            <ac:spMk id="3" creationId="{469B47E5-2A61-3B55-4BAF-5407C4307AF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10/29/2025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10/29/2025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10/29/2025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10/29/2025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DB769-C2CA-A9E9-5E4F-051E722A2C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6739D4-8140-24F3-DFAA-8EAD8F053079}"/>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FE7974D-05BB-2161-D867-AACBC548BD52}"/>
              </a:ext>
            </a:extLst>
          </p:cNvPr>
          <p:cNvSpPr>
            <a:spLocks noGrp="1"/>
          </p:cNvSpPr>
          <p:nvPr>
            <p:ph idx="1"/>
          </p:nvPr>
        </p:nvSpPr>
        <p:spPr>
          <a:xfrm>
            <a:off x="628650" y="379562"/>
            <a:ext cx="7886700" cy="5891842"/>
          </a:xfrm>
        </p:spPr>
        <p:txBody>
          <a:bodyPr>
            <a:normAutofit/>
          </a:bodyPr>
          <a:lstStyle/>
          <a:p>
            <a:r>
              <a:rPr lang="en-US" b="1" dirty="0"/>
              <a:t>5. Faithful Obedience Results in Receiving Comfort:</a:t>
            </a:r>
            <a:endParaRPr lang="en-US" dirty="0"/>
          </a:p>
          <a:p>
            <a:r>
              <a:rPr lang="en-US" b="1" dirty="0"/>
              <a:t>A.</a:t>
            </a:r>
            <a:r>
              <a:rPr lang="en-US" b="1" i="1" dirty="0"/>
              <a:t>  </a:t>
            </a:r>
            <a:r>
              <a:rPr lang="en-US" b="1" dirty="0"/>
              <a:t>Psalm 34:18  “The Lord is close to the brokenhearted and saves those who are crushed in spirit.” </a:t>
            </a:r>
            <a:endParaRPr lang="en-US" b="1" i="1" dirty="0"/>
          </a:p>
          <a:p>
            <a:r>
              <a:rPr lang="en-US" b="1" dirty="0"/>
              <a:t>B.</a:t>
            </a:r>
            <a:r>
              <a:rPr lang="en-US" dirty="0"/>
              <a:t> </a:t>
            </a:r>
            <a:r>
              <a:rPr lang="en-US" b="1" dirty="0"/>
              <a:t>Isaiah 41:10 </a:t>
            </a:r>
            <a:r>
              <a:rPr lang="en-US" i="1" dirty="0"/>
              <a:t>“So do not fear, for I am with you; do not be dismayed, for I am your God. I will strengthen you and help you; I will uphold you with my righteous right hand.”</a:t>
            </a:r>
            <a:endParaRPr lang="en-US" dirty="0"/>
          </a:p>
          <a:p>
            <a:r>
              <a:rPr lang="en-US" b="1" dirty="0"/>
              <a:t>C.  2 Corinthians 1:3-4 </a:t>
            </a:r>
            <a:r>
              <a:rPr lang="en-US" dirty="0"/>
              <a:t>“Praise be to the God and Father of our Lord Jesus Christ, the Father of compassion and the God of all comfort, who comforts us in all our troubles.”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619300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F71318-B74B-3056-7187-16F8D851CC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60B992-1792-D6F2-7A65-57FB8F31293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558AFE2-0B2E-9F73-60CF-2EE4902DD90F}"/>
              </a:ext>
            </a:extLst>
          </p:cNvPr>
          <p:cNvSpPr>
            <a:spLocks noGrp="1"/>
          </p:cNvSpPr>
          <p:nvPr>
            <p:ph idx="1"/>
          </p:nvPr>
        </p:nvSpPr>
        <p:spPr>
          <a:xfrm>
            <a:off x="628650" y="379562"/>
            <a:ext cx="7886700" cy="5891842"/>
          </a:xfrm>
        </p:spPr>
        <p:txBody>
          <a:bodyPr>
            <a:normAutofit/>
          </a:bodyPr>
          <a:lstStyle/>
          <a:p>
            <a:r>
              <a:rPr lang="en-US" b="1" dirty="0"/>
              <a:t>D.  Matthew 11:28-30 </a:t>
            </a:r>
            <a:r>
              <a:rPr lang="en-US" dirty="0"/>
              <a:t>“Come to me, all you who are weary and burdened, and I will give you rest.”</a:t>
            </a:r>
          </a:p>
          <a:p>
            <a:r>
              <a:rPr lang="en-US" b="1" dirty="0"/>
              <a:t>E.  Philippians 4:6-7 “Do not be anxious about anything, but in every situation, by prayer and petition, with thanksgiving, present your requests to God. And the peace of God, which transcends all understanding, will guard your hearts and your minds in Christ Jesus.”</a:t>
            </a:r>
            <a:endParaRPr lang="en-US" b="1" i="1"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23134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6DF05E-9FDF-1ECE-1FAB-D18DCDD06D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C2B29A-BF1B-C006-C76D-DFE442959938}"/>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3165A3B-02CD-66BC-F8BF-D070DDE5F4D5}"/>
              </a:ext>
            </a:extLst>
          </p:cNvPr>
          <p:cNvSpPr>
            <a:spLocks noGrp="1"/>
          </p:cNvSpPr>
          <p:nvPr>
            <p:ph idx="1"/>
          </p:nvPr>
        </p:nvSpPr>
        <p:spPr>
          <a:xfrm>
            <a:off x="628650" y="379562"/>
            <a:ext cx="7886700" cy="5891842"/>
          </a:xfrm>
        </p:spPr>
        <p:txBody>
          <a:bodyPr>
            <a:normAutofit lnSpcReduction="10000"/>
          </a:bodyPr>
          <a:lstStyle/>
          <a:p>
            <a:r>
              <a:rPr lang="en-US" b="1" dirty="0"/>
              <a:t>6. Faithful Obedience Results in Our Eternal Reward: </a:t>
            </a:r>
            <a:endParaRPr lang="en-US" dirty="0"/>
          </a:p>
          <a:p>
            <a:r>
              <a:rPr lang="en-US" b="1" dirty="0"/>
              <a:t>A.  Acts 14:22 “</a:t>
            </a:r>
            <a:r>
              <a:rPr lang="en-US" dirty="0"/>
              <a:t>Paul and Barnabas revisited the earlier cities encouraging them to continue in the faith, and saying, ‘Through many tribulations we must enter the kingdom of God.’”</a:t>
            </a:r>
          </a:p>
          <a:p>
            <a:r>
              <a:rPr lang="en-US" b="1" dirty="0"/>
              <a:t>B.  1 Peter 1:4,6,7,9 “</a:t>
            </a:r>
            <a:r>
              <a:rPr lang="en-US" dirty="0"/>
              <a:t>to obtain an inheritance which is imperishable and undefiled and will not fade away, reserved in heaven for you…. In this you greatly rejoice, even thought now for a little while, if necessary, you have been distressed by various trials, so that the proof of your faith, …. </a:t>
            </a:r>
            <a:r>
              <a:rPr lang="en-US"/>
              <a:t>may </a:t>
            </a:r>
            <a:r>
              <a:rPr lang="en-US" dirty="0"/>
              <a:t>be found to result in praise and glory and honor at the revelation of Jesus Christ. … obtaining as the outcome of your faith the salvation of your souls.” ….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826192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r>
              <a:rPr lang="en-US" b="1" dirty="0"/>
              <a:t>C.  John 14:1,2 “</a:t>
            </a:r>
            <a:r>
              <a:rPr lang="en-US" dirty="0"/>
              <a:t>Do not let your heart be troubled; believe in God, believe also in Me. In My Father’s house are many dwelling places; if it were not so, I would have told you; for I go to prepare a place for you.”</a:t>
            </a:r>
          </a:p>
          <a:p>
            <a:r>
              <a:rPr lang="en-US" b="1" dirty="0"/>
              <a:t>D.  James 1:12 “</a:t>
            </a:r>
            <a:r>
              <a:rPr lang="en-US" dirty="0"/>
              <a:t>Blessed is the man who perseveres under trial; for once he has been approved, he will receive the crown of life which the Lord has promised to those who love Him.”</a:t>
            </a:r>
          </a:p>
          <a:p>
            <a:r>
              <a:rPr lang="en-US" b="1"/>
              <a:t>E</a:t>
            </a:r>
            <a:r>
              <a:rPr lang="en-US" b="1" dirty="0"/>
              <a:t>.  Rev 2:10 “</a:t>
            </a:r>
            <a:r>
              <a:rPr lang="en-US" dirty="0"/>
              <a:t>Do not fear what you are about to suffer. Behold, the devil is about to cast some of you into prison, (or do like Job) so that you will be tested, and you will have tribulations for ten days. Be faithful until death, and I will give you the crown of life.”</a:t>
            </a:r>
          </a:p>
        </p:txBody>
      </p:sp>
    </p:spTree>
    <p:extLst>
      <p:ext uri="{BB962C8B-B14F-4D97-AF65-F5344CB8AC3E}">
        <p14:creationId xmlns:p14="http://schemas.microsoft.com/office/powerpoint/2010/main" val="4031329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fontScale="92500" lnSpcReduction="20000"/>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en-US" sz="4100" b="1" dirty="0"/>
              <a:t>Why Is There Suffering?</a:t>
            </a:r>
          </a:p>
          <a:p>
            <a:pPr marL="0" indent="0" algn="ctr">
              <a:buNone/>
            </a:pPr>
            <a:endParaRPr lang="en-US" sz="1000" dirty="0"/>
          </a:p>
          <a:p>
            <a:pPr marL="0" indent="0" algn="ctr">
              <a:buNone/>
            </a:pPr>
            <a:endParaRPr lang="en-US" sz="1100" dirty="0"/>
          </a:p>
          <a:p>
            <a:pPr marL="0" indent="0" algn="ctr">
              <a:buNone/>
            </a:pPr>
            <a:r>
              <a:rPr lang="en-US" b="1" dirty="0"/>
              <a:t>John 16:33 “</a:t>
            </a:r>
            <a:r>
              <a:rPr lang="en-US" dirty="0"/>
              <a:t>In the world you have tribulations </a:t>
            </a:r>
          </a:p>
          <a:p>
            <a:pPr marL="0" indent="0" algn="ctr">
              <a:buNone/>
            </a:pPr>
            <a:r>
              <a:rPr lang="en-US" dirty="0"/>
              <a:t>                but take courage;     </a:t>
            </a:r>
          </a:p>
          <a:p>
            <a:pPr marL="0" indent="0" algn="ctr">
              <a:buNone/>
            </a:pPr>
            <a:r>
              <a:rPr lang="en-US" sz="1000" dirty="0"/>
              <a:t>                                                                                                                                                           </a:t>
            </a:r>
            <a:r>
              <a:rPr lang="en-US" dirty="0"/>
              <a:t>                                                       </a:t>
            </a:r>
            <a:r>
              <a:rPr lang="en-US" dirty="0">
                <a:solidFill>
                  <a:schemeClr val="bg1"/>
                </a:solidFill>
              </a:rPr>
              <a:t>. </a:t>
            </a:r>
            <a:r>
              <a:rPr lang="en-US" dirty="0"/>
              <a:t>           </a:t>
            </a:r>
            <a:r>
              <a:rPr lang="en-US" b="1" dirty="0"/>
              <a:t>I have overcome the world.</a:t>
            </a:r>
            <a:endParaRPr lang="en-US" dirty="0"/>
          </a:p>
          <a:p>
            <a:pPr marL="0" algn="ctr">
              <a:lnSpc>
                <a:spcPct val="115000"/>
              </a:lnSpc>
              <a:spcAft>
                <a:spcPts val="800"/>
              </a:spcAft>
              <a:buNone/>
            </a:pPr>
            <a:r>
              <a:rPr lang="en-US" sz="3600" b="1" dirty="0"/>
              <a:t>        </a:t>
            </a:r>
            <a:endParaRPr lang="en-US" dirty="0"/>
          </a:p>
          <a:p>
            <a:pPr marL="0" marR="0" algn="ctr">
              <a:lnSpc>
                <a:spcPct val="115000"/>
              </a:lnSpc>
              <a:spcAft>
                <a:spcPts val="8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a:bodyPr>
          <a:lstStyle/>
          <a:p>
            <a:r>
              <a:rPr lang="en-US" b="1" dirty="0"/>
              <a:t>1. Christians May Suffer Because of Their Christian Walk:</a:t>
            </a:r>
            <a:endParaRPr lang="en-US" dirty="0"/>
          </a:p>
          <a:p>
            <a:r>
              <a:rPr lang="en-US" b="1" dirty="0"/>
              <a:t>A.  Acts 5:40,41</a:t>
            </a:r>
            <a:r>
              <a:rPr lang="en-US" dirty="0"/>
              <a:t> “… and after calling the apostles in, they flogged them and ordered them not to speak in the name of Jesus and released them. So they went on their way rejoicing that they had been considered worthy to suffer shame for His name.”</a:t>
            </a:r>
          </a:p>
          <a:p>
            <a:r>
              <a:rPr lang="en-US" b="1" dirty="0"/>
              <a:t>B.  1 Peter 4:16</a:t>
            </a:r>
            <a:r>
              <a:rPr lang="en-US" dirty="0"/>
              <a:t> “but if anyone suffers as a Christian, he is not to be ashamed but is to glorify God in this name.” </a:t>
            </a:r>
          </a:p>
          <a:p>
            <a:r>
              <a:rPr lang="en-US" b="1" dirty="0"/>
              <a:t>C.  2 Cor 1:8,9</a:t>
            </a:r>
            <a:r>
              <a:rPr lang="en-US" dirty="0"/>
              <a:t>  “For we do not want you to be unaware, brethren, of our affliction which came to us in Asia, that we were burdened excessively, beyond our strength,  so that we despaired even of life; indeed, we had the sentence of death within ourselves, but in God who raises the dead”.   ….</a:t>
            </a:r>
          </a:p>
          <a:p>
            <a:pPr marL="0"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r>
              <a:rPr lang="en-US" b="1" dirty="0"/>
              <a:t>D.  Philippians 1:29</a:t>
            </a:r>
            <a:r>
              <a:rPr lang="en-US" dirty="0"/>
              <a:t> “For to you it has been granted for Christ’s sake, not only to believe in Him, but also to suffer for His sake</a:t>
            </a:r>
          </a:p>
          <a:p>
            <a:r>
              <a:rPr lang="en-US" b="1" dirty="0"/>
              <a:t>E.  2 Timothy 1:8</a:t>
            </a:r>
            <a:r>
              <a:rPr lang="en-US" dirty="0"/>
              <a:t> “Therefore do not be ashamed of the testimony of our Lord or of me His prisoner, but join with me in suffering for the gospel according to the power of God</a:t>
            </a:r>
            <a:r>
              <a:rPr lang="en-US" b="1" dirty="0"/>
              <a:t> </a:t>
            </a:r>
            <a:endParaRPr lang="en-US" dirty="0"/>
          </a:p>
          <a:p>
            <a:r>
              <a:rPr lang="en-US" b="1" dirty="0"/>
              <a:t>F. Rev 17:6</a:t>
            </a:r>
            <a:r>
              <a:rPr lang="en-US" dirty="0"/>
              <a:t>  “I saw that the woman was drunk with the blood of God’s holy people, the blood of those who bore testimony to Jesus. When I saw her, I was greatly astonished.      </a:t>
            </a:r>
            <a:r>
              <a:rPr lang="en-US" b="1" dirty="0"/>
              <a:t>Rev 18:24</a:t>
            </a:r>
            <a:r>
              <a:rPr lang="en-US" dirty="0"/>
              <a:t> “In her was found the blood of prophets and of God’s holy people, of all who have been slaughtered on the earth.”</a:t>
            </a:r>
          </a:p>
          <a:p>
            <a:pPr marL="0" indent="0">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r>
              <a:rPr lang="en-US" b="1" dirty="0"/>
              <a:t>2. We Live in a Broken World:</a:t>
            </a:r>
          </a:p>
          <a:p>
            <a:pPr marL="0" indent="0">
              <a:buNone/>
            </a:pPr>
            <a:endParaRPr lang="en-US" sz="1000" dirty="0"/>
          </a:p>
          <a:p>
            <a:r>
              <a:rPr lang="en-US" dirty="0"/>
              <a:t>	</a:t>
            </a:r>
            <a:r>
              <a:rPr lang="en-US" b="1" dirty="0"/>
              <a:t>A. 1 Peter 1:6</a:t>
            </a:r>
            <a:r>
              <a:rPr lang="en-US" dirty="0"/>
              <a:t> “In this you greatly rejoice, even though now for a little while, if necessary, you have been distressed by various trials”.</a:t>
            </a:r>
          </a:p>
          <a:p>
            <a:r>
              <a:rPr lang="en-US" b="1" dirty="0"/>
              <a:t>B.  2 Cor 11:25 “</a:t>
            </a:r>
            <a:r>
              <a:rPr lang="en-US" dirty="0"/>
              <a:t>Three time I was beaten with rods, once I was stoned, </a:t>
            </a:r>
            <a:r>
              <a:rPr lang="en-US" u="sng" dirty="0"/>
              <a:t>three times I was shipwrecked, a night and day I have spent in the deep, </a:t>
            </a:r>
            <a:r>
              <a:rPr lang="en-US" dirty="0"/>
              <a:t>I have been on frequent journeys, </a:t>
            </a:r>
            <a:r>
              <a:rPr lang="en-US" u="sng" dirty="0"/>
              <a:t>in dangers from rivers, robbers,… dangers in city/wilderness/sea</a:t>
            </a:r>
            <a:r>
              <a:rPr lang="en-US" dirty="0"/>
              <a:t>”. </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r>
              <a:rPr lang="en-US" b="1" dirty="0"/>
              <a:t>C. Mtt 8:23,24 “</a:t>
            </a:r>
            <a:r>
              <a:rPr lang="en-US" baseline="30000" dirty="0"/>
              <a:t>23 </a:t>
            </a:r>
            <a:r>
              <a:rPr lang="en-US" dirty="0"/>
              <a:t>Then he got into the boat, and His disciples followed Him. </a:t>
            </a:r>
            <a:r>
              <a:rPr lang="en-US" baseline="30000" dirty="0"/>
              <a:t>24 </a:t>
            </a:r>
            <a:r>
              <a:rPr lang="en-US" dirty="0"/>
              <a:t>Suddenly a furious storm came up on the lake, so that the waves swept over the boat. But Jesus was sleeping.” </a:t>
            </a:r>
          </a:p>
          <a:p>
            <a:r>
              <a:rPr lang="en-US" b="1" dirty="0"/>
              <a:t>D. Luke 21:34 “</a:t>
            </a:r>
            <a:r>
              <a:rPr lang="en-US" dirty="0"/>
              <a:t>Be on guard so that your hearts will not be weighted down with … the worries of life, and that day will not come on you suddenly like a trap, for it will come upon all those who dwell on the face of the earth.”</a:t>
            </a:r>
          </a:p>
          <a:p>
            <a:pPr marL="0" indent="0">
              <a:buNone/>
            </a:pPr>
            <a:endParaRPr lang="en-US" sz="1000" dirty="0"/>
          </a:p>
          <a:p>
            <a:r>
              <a:rPr lang="en-US" b="1" dirty="0"/>
              <a:t>E.  Consider All the Miraculous   “Healings”   Jesus Performed</a:t>
            </a:r>
            <a:endParaRPr lang="en-US"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20000"/>
          </a:bodyPr>
          <a:lstStyle/>
          <a:p>
            <a:r>
              <a:rPr lang="en-US" b="1" dirty="0"/>
              <a:t>3. Sufferings Allow Us to Bring Glory to God: </a:t>
            </a:r>
          </a:p>
          <a:p>
            <a:pPr marL="0" indent="0">
              <a:buNone/>
            </a:pPr>
            <a:endParaRPr lang="en-US" sz="1100" dirty="0"/>
          </a:p>
          <a:p>
            <a:r>
              <a:rPr lang="en-US" b="1" dirty="0"/>
              <a:t>A.  John 9:1-3 Man Born Blind: </a:t>
            </a:r>
            <a:r>
              <a:rPr lang="en-US" dirty="0"/>
              <a:t>When asked if this man was born blind because of sin Jesus replied: “It was neither that this man sinned, nor his parents; but it was so that the works of God might be displayed in him.”</a:t>
            </a:r>
          </a:p>
          <a:p>
            <a:r>
              <a:rPr lang="en-US" b="1" dirty="0"/>
              <a:t>B.  John 11:1-4 Lazarus is allowed to die:  </a:t>
            </a:r>
            <a:r>
              <a:rPr lang="en-US" dirty="0"/>
              <a:t>“So the sisters sent word to Him, saying. ‘Lord, behold, he whom You love is sick. But when Jesus heard this, He said, ‘This sickness </a:t>
            </a:r>
            <a:r>
              <a:rPr lang="en-US" u="sng" dirty="0"/>
              <a:t>is not to end in death</a:t>
            </a:r>
            <a:r>
              <a:rPr lang="en-US" dirty="0"/>
              <a:t>, but for the glory of God, so that the Son of God may be glorified by it.” </a:t>
            </a:r>
          </a:p>
          <a:p>
            <a:r>
              <a:rPr lang="en-US" b="1" dirty="0"/>
              <a:t>C.  John 17:1,2,4 “</a:t>
            </a:r>
            <a:r>
              <a:rPr lang="en-US" dirty="0"/>
              <a:t>Jesus spoke these things; and lifting up His eye to heaven, He said, ‘Father, the hour has come; glorify Your Son, that the Son may glorify You, even as You gave Him authority over all flesh, that to all whom You have given Him, He may give eternal life. I glorified You on the earth, having accomplished the work which You have given Me to do.” </a:t>
            </a:r>
          </a:p>
          <a:p>
            <a:pPr marL="0" indent="0">
              <a:lnSpc>
                <a:spcPct val="107000"/>
              </a:lnSpc>
              <a:spcBef>
                <a:spcPts val="0"/>
              </a:spcBef>
              <a:spcAft>
                <a:spcPts val="600"/>
              </a:spcAft>
              <a:buNone/>
            </a:pPr>
            <a:endParaRPr lang="en-US"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r>
              <a:rPr lang="en-US" b="1" dirty="0"/>
              <a:t>4. Our Suffering Grows and Develops Us:</a:t>
            </a:r>
            <a:endParaRPr lang="en-US" dirty="0"/>
          </a:p>
          <a:p>
            <a:r>
              <a:rPr lang="en-US" b="1" dirty="0"/>
              <a:t>A.  James 1:2-4 </a:t>
            </a:r>
            <a:r>
              <a:rPr lang="en-US" i="1" dirty="0"/>
              <a:t>“Consider it pure joy, my brothers and sisters, whenever you face trials of many kinds, because you know that the testing of your faith produces perseverance. Let perseverance finish its work so that you may be mature and complete, not lacking anything.”</a:t>
            </a:r>
            <a:endParaRPr lang="en-US" dirty="0"/>
          </a:p>
          <a:p>
            <a:r>
              <a:rPr lang="en-US" b="1" i="1" dirty="0"/>
              <a:t>B.</a:t>
            </a:r>
            <a:r>
              <a:rPr lang="en-US" i="1" dirty="0"/>
              <a:t>  </a:t>
            </a:r>
            <a:r>
              <a:rPr lang="en-US" b="1" i="1" dirty="0"/>
              <a:t>Romans 5:3-5 </a:t>
            </a:r>
            <a:r>
              <a:rPr lang="en-US" i="1" dirty="0"/>
              <a:t> “Not only so, but we also glory in our sufferings, because we know that suffering produces perseverance; perseverance, character; and character, hope. And hope does not put us to shame, because God’s love has been poured out into our hearts through the Holy Spirit, who has been given to us.”   …..</a:t>
            </a:r>
            <a:endParaRPr lang="en-US"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A4BB62-0889-DBCB-6F57-D119F73C30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33F237-BF5C-B36A-0C8C-22E7DB0D157A}"/>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69B47E5-2A61-3B55-4BAF-5407C4307AF6}"/>
              </a:ext>
            </a:extLst>
          </p:cNvPr>
          <p:cNvSpPr>
            <a:spLocks noGrp="1"/>
          </p:cNvSpPr>
          <p:nvPr>
            <p:ph idx="1"/>
          </p:nvPr>
        </p:nvSpPr>
        <p:spPr>
          <a:xfrm>
            <a:off x="628650" y="379562"/>
            <a:ext cx="7886700" cy="5891842"/>
          </a:xfrm>
        </p:spPr>
        <p:txBody>
          <a:bodyPr>
            <a:normAutofit fontScale="92500" lnSpcReduction="10000"/>
          </a:bodyPr>
          <a:lstStyle/>
          <a:p>
            <a:r>
              <a:rPr lang="en-US" b="1" i="1" dirty="0"/>
              <a:t>C.  Heb 12:4-13 “… ‘</a:t>
            </a:r>
            <a:r>
              <a:rPr lang="en-US" i="1" dirty="0"/>
              <a:t>My son, do not regard lightly the discipline of the Lord, nor faint when you are reproved by Him; for those whom the Lord loves He discipline, and He scourges every son whom He received.’ (Prov 3:11,12)  It is for discipline that you endure; God deals with you as His sons; for what son is there whom his father does not discipline? …. We had earthly fathers to discipline us, and we respected them; shall we not much rather be subject to the Father of spirits, and live? For they disciplined us for a short time as seemed best to them, but He disciplines us for our good, so that we may share His holiness. …to those who have been so trained it yields peaceful fruit of righteousness.”</a:t>
            </a:r>
            <a:endParaRPr lang="en-US" dirty="0"/>
          </a:p>
          <a:p>
            <a:r>
              <a:rPr lang="en-US" b="1" i="1" dirty="0"/>
              <a:t>D.  1 Cor 11:32 “</a:t>
            </a:r>
            <a:r>
              <a:rPr lang="en-US" i="1" dirty="0"/>
              <a:t>But when we are judged, we are disciplined by the Lord so that we will not be condemned along with the world.”</a:t>
            </a:r>
            <a:endParaRPr lang="en-US"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3410013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389</TotalTime>
  <Words>1546</Words>
  <Application>Microsoft Office PowerPoint</Application>
  <PresentationFormat>On-screen Show (4:3)</PresentationFormat>
  <Paragraphs>49</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53</cp:revision>
  <dcterms:created xsi:type="dcterms:W3CDTF">2019-04-11T15:26:57Z</dcterms:created>
  <dcterms:modified xsi:type="dcterms:W3CDTF">2025-10-29T18:46:28Z</dcterms:modified>
</cp:coreProperties>
</file>