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sldIdLst>
    <p:sldId id="307" r:id="rId2"/>
    <p:sldId id="296" r:id="rId3"/>
    <p:sldId id="317" r:id="rId4"/>
    <p:sldId id="316" r:id="rId5"/>
    <p:sldId id="341" r:id="rId6"/>
    <p:sldId id="326" r:id="rId7"/>
    <p:sldId id="333" r:id="rId8"/>
    <p:sldId id="332" r:id="rId9"/>
    <p:sldId id="337" r:id="rId10"/>
    <p:sldId id="340" r:id="rId11"/>
    <p:sldId id="342" r:id="rId12"/>
    <p:sldId id="343" r:id="rId13"/>
    <p:sldId id="344" r:id="rId14"/>
    <p:sldId id="347" r:id="rId15"/>
    <p:sldId id="346" r:id="rId16"/>
    <p:sldId id="350" r:id="rId17"/>
    <p:sldId id="349" r:id="rId18"/>
    <p:sldId id="348" r:id="rId19"/>
    <p:sldId id="351" r:id="rId20"/>
    <p:sldId id="345"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4C821D5-9C45-4697-BFDE-F4BBFE66C5E5}" v="19" dt="2026-09-01T17:06:29.2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34" autoAdjust="0"/>
    <p:restoredTop sz="94660"/>
  </p:normalViewPr>
  <p:slideViewPr>
    <p:cSldViewPr snapToGrid="0">
      <p:cViewPr varScale="1">
        <p:scale>
          <a:sx n="111" d="100"/>
          <a:sy n="111" d="100"/>
        </p:scale>
        <p:origin x="166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Young" userId="7f8d7c9cdb576883" providerId="LiveId" clId="{CB16DE9E-3AA6-4238-BE96-44A894DEE4D6}"/>
    <pc:docChg chg="undo custSel addSld modSld">
      <pc:chgData name="James Young" userId="7f8d7c9cdb576883" providerId="LiveId" clId="{CB16DE9E-3AA6-4238-BE96-44A894DEE4D6}" dt="2026-09-01T17:13:49.384" v="258" actId="20577"/>
      <pc:docMkLst>
        <pc:docMk/>
      </pc:docMkLst>
      <pc:sldChg chg="modSp mod">
        <pc:chgData name="James Young" userId="7f8d7c9cdb576883" providerId="LiveId" clId="{CB16DE9E-3AA6-4238-BE96-44A894DEE4D6}" dt="2026-09-01T16:43:22.813" v="78" actId="113"/>
        <pc:sldMkLst>
          <pc:docMk/>
          <pc:sldMk cId="2838560389" sldId="296"/>
        </pc:sldMkLst>
        <pc:spChg chg="mod">
          <ac:chgData name="James Young" userId="7f8d7c9cdb576883" providerId="LiveId" clId="{CB16DE9E-3AA6-4238-BE96-44A894DEE4D6}" dt="2026-09-01T16:43:22.813" v="78" actId="113"/>
          <ac:spMkLst>
            <pc:docMk/>
            <pc:sldMk cId="2838560389" sldId="296"/>
            <ac:spMk id="3" creationId="{708276BC-A706-40B5-B51D-6AA00A059507}"/>
          </ac:spMkLst>
        </pc:spChg>
      </pc:sldChg>
      <pc:sldChg chg="modSp mod">
        <pc:chgData name="James Young" userId="7f8d7c9cdb576883" providerId="LiveId" clId="{CB16DE9E-3AA6-4238-BE96-44A894DEE4D6}" dt="2026-09-01T16:47:42.939" v="91" actId="255"/>
        <pc:sldMkLst>
          <pc:docMk/>
          <pc:sldMk cId="2438453614" sldId="316"/>
        </pc:sldMkLst>
        <pc:spChg chg="mod">
          <ac:chgData name="James Young" userId="7f8d7c9cdb576883" providerId="LiveId" clId="{CB16DE9E-3AA6-4238-BE96-44A894DEE4D6}" dt="2026-09-01T16:47:42.939" v="91" actId="255"/>
          <ac:spMkLst>
            <pc:docMk/>
            <pc:sldMk cId="2438453614" sldId="316"/>
            <ac:spMk id="3" creationId="{708276BC-A706-40B5-B51D-6AA00A059507}"/>
          </ac:spMkLst>
        </pc:spChg>
      </pc:sldChg>
      <pc:sldChg chg="modSp mod">
        <pc:chgData name="James Young" userId="7f8d7c9cdb576883" providerId="LiveId" clId="{CB16DE9E-3AA6-4238-BE96-44A894DEE4D6}" dt="2026-09-01T16:45:51.576" v="82" actId="948"/>
        <pc:sldMkLst>
          <pc:docMk/>
          <pc:sldMk cId="2029461572" sldId="317"/>
        </pc:sldMkLst>
        <pc:spChg chg="mod">
          <ac:chgData name="James Young" userId="7f8d7c9cdb576883" providerId="LiveId" clId="{CB16DE9E-3AA6-4238-BE96-44A894DEE4D6}" dt="2026-09-01T16:45:51.576" v="82" actId="948"/>
          <ac:spMkLst>
            <pc:docMk/>
            <pc:sldMk cId="2029461572" sldId="317"/>
            <ac:spMk id="3" creationId="{708276BC-A706-40B5-B51D-6AA00A059507}"/>
          </ac:spMkLst>
        </pc:spChg>
      </pc:sldChg>
      <pc:sldChg chg="modSp mod">
        <pc:chgData name="James Young" userId="7f8d7c9cdb576883" providerId="LiveId" clId="{CB16DE9E-3AA6-4238-BE96-44A894DEE4D6}" dt="2026-09-01T16:49:14.993" v="98" actId="20577"/>
        <pc:sldMkLst>
          <pc:docMk/>
          <pc:sldMk cId="3328950240" sldId="326"/>
        </pc:sldMkLst>
        <pc:spChg chg="mod">
          <ac:chgData name="James Young" userId="7f8d7c9cdb576883" providerId="LiveId" clId="{CB16DE9E-3AA6-4238-BE96-44A894DEE4D6}" dt="2026-09-01T16:49:14.993" v="98" actId="20577"/>
          <ac:spMkLst>
            <pc:docMk/>
            <pc:sldMk cId="3328950240" sldId="326"/>
            <ac:spMk id="3" creationId="{708276BC-A706-40B5-B51D-6AA00A059507}"/>
          </ac:spMkLst>
        </pc:spChg>
      </pc:sldChg>
      <pc:sldChg chg="modSp mod">
        <pc:chgData name="James Young" userId="7f8d7c9cdb576883" providerId="LiveId" clId="{CB16DE9E-3AA6-4238-BE96-44A894DEE4D6}" dt="2026-09-01T16:51:02.925" v="107" actId="27636"/>
        <pc:sldMkLst>
          <pc:docMk/>
          <pc:sldMk cId="3270483536" sldId="332"/>
        </pc:sldMkLst>
        <pc:spChg chg="mod">
          <ac:chgData name="James Young" userId="7f8d7c9cdb576883" providerId="LiveId" clId="{CB16DE9E-3AA6-4238-BE96-44A894DEE4D6}" dt="2026-09-01T16:51:02.925" v="107" actId="27636"/>
          <ac:spMkLst>
            <pc:docMk/>
            <pc:sldMk cId="3270483536" sldId="332"/>
            <ac:spMk id="3" creationId="{9B8F403C-9230-0156-946C-CC152F669928}"/>
          </ac:spMkLst>
        </pc:spChg>
      </pc:sldChg>
      <pc:sldChg chg="modSp mod">
        <pc:chgData name="James Young" userId="7f8d7c9cdb576883" providerId="LiveId" clId="{CB16DE9E-3AA6-4238-BE96-44A894DEE4D6}" dt="2026-09-01T16:50:14.495" v="102" actId="255"/>
        <pc:sldMkLst>
          <pc:docMk/>
          <pc:sldMk cId="701459834" sldId="333"/>
        </pc:sldMkLst>
        <pc:spChg chg="mod">
          <ac:chgData name="James Young" userId="7f8d7c9cdb576883" providerId="LiveId" clId="{CB16DE9E-3AA6-4238-BE96-44A894DEE4D6}" dt="2026-09-01T16:50:14.495" v="102" actId="255"/>
          <ac:spMkLst>
            <pc:docMk/>
            <pc:sldMk cId="701459834" sldId="333"/>
            <ac:spMk id="3" creationId="{C6A3E0F6-D84A-CD71-BF0C-277BA342E860}"/>
          </ac:spMkLst>
        </pc:spChg>
      </pc:sldChg>
      <pc:sldChg chg="modSp mod">
        <pc:chgData name="James Young" userId="7f8d7c9cdb576883" providerId="LiveId" clId="{CB16DE9E-3AA6-4238-BE96-44A894DEE4D6}" dt="2026-09-01T16:51:52.960" v="113" actId="20577"/>
        <pc:sldMkLst>
          <pc:docMk/>
          <pc:sldMk cId="2227301378" sldId="337"/>
        </pc:sldMkLst>
        <pc:spChg chg="mod">
          <ac:chgData name="James Young" userId="7f8d7c9cdb576883" providerId="LiveId" clId="{CB16DE9E-3AA6-4238-BE96-44A894DEE4D6}" dt="2026-09-01T16:51:52.960" v="113" actId="20577"/>
          <ac:spMkLst>
            <pc:docMk/>
            <pc:sldMk cId="2227301378" sldId="337"/>
            <ac:spMk id="3" creationId="{D05E6D88-420B-FCA0-F7DE-E4E2393197E6}"/>
          </ac:spMkLst>
        </pc:spChg>
      </pc:sldChg>
      <pc:sldChg chg="modSp mod">
        <pc:chgData name="James Young" userId="7f8d7c9cdb576883" providerId="LiveId" clId="{CB16DE9E-3AA6-4238-BE96-44A894DEE4D6}" dt="2026-09-01T16:53:08.845" v="116" actId="20577"/>
        <pc:sldMkLst>
          <pc:docMk/>
          <pc:sldMk cId="1142503779" sldId="340"/>
        </pc:sldMkLst>
        <pc:spChg chg="mod">
          <ac:chgData name="James Young" userId="7f8d7c9cdb576883" providerId="LiveId" clId="{CB16DE9E-3AA6-4238-BE96-44A894DEE4D6}" dt="2026-09-01T16:53:08.845" v="116" actId="20577"/>
          <ac:spMkLst>
            <pc:docMk/>
            <pc:sldMk cId="1142503779" sldId="340"/>
            <ac:spMk id="3" creationId="{49ACF999-3B9D-2B7A-4CD5-D2F7AC4FD6B4}"/>
          </ac:spMkLst>
        </pc:spChg>
      </pc:sldChg>
      <pc:sldChg chg="modSp mod">
        <pc:chgData name="James Young" userId="7f8d7c9cdb576883" providerId="LiveId" clId="{CB16DE9E-3AA6-4238-BE96-44A894DEE4D6}" dt="2026-09-01T16:48:30.944" v="95" actId="255"/>
        <pc:sldMkLst>
          <pc:docMk/>
          <pc:sldMk cId="434400825" sldId="341"/>
        </pc:sldMkLst>
        <pc:spChg chg="mod">
          <ac:chgData name="James Young" userId="7f8d7c9cdb576883" providerId="LiveId" clId="{CB16DE9E-3AA6-4238-BE96-44A894DEE4D6}" dt="2026-09-01T16:48:30.944" v="95" actId="255"/>
          <ac:spMkLst>
            <pc:docMk/>
            <pc:sldMk cId="434400825" sldId="341"/>
            <ac:spMk id="3" creationId="{B01EF2B2-1299-8D2C-72F6-8B7BF6546096}"/>
          </ac:spMkLst>
        </pc:spChg>
      </pc:sldChg>
      <pc:sldChg chg="modSp mod">
        <pc:chgData name="James Young" userId="7f8d7c9cdb576883" providerId="LiveId" clId="{CB16DE9E-3AA6-4238-BE96-44A894DEE4D6}" dt="2026-09-01T16:55:09.415" v="124" actId="207"/>
        <pc:sldMkLst>
          <pc:docMk/>
          <pc:sldMk cId="159752490" sldId="342"/>
        </pc:sldMkLst>
        <pc:spChg chg="mod">
          <ac:chgData name="James Young" userId="7f8d7c9cdb576883" providerId="LiveId" clId="{CB16DE9E-3AA6-4238-BE96-44A894DEE4D6}" dt="2026-09-01T16:55:09.415" v="124" actId="207"/>
          <ac:spMkLst>
            <pc:docMk/>
            <pc:sldMk cId="159752490" sldId="342"/>
            <ac:spMk id="3" creationId="{9252F0BC-AC59-F7BE-13B5-12E80E8E6DFE}"/>
          </ac:spMkLst>
        </pc:spChg>
      </pc:sldChg>
      <pc:sldChg chg="modSp mod">
        <pc:chgData name="James Young" userId="7f8d7c9cdb576883" providerId="LiveId" clId="{CB16DE9E-3AA6-4238-BE96-44A894DEE4D6}" dt="2026-09-01T16:56:49.296" v="132" actId="207"/>
        <pc:sldMkLst>
          <pc:docMk/>
          <pc:sldMk cId="2994315556" sldId="343"/>
        </pc:sldMkLst>
        <pc:spChg chg="mod">
          <ac:chgData name="James Young" userId="7f8d7c9cdb576883" providerId="LiveId" clId="{CB16DE9E-3AA6-4238-BE96-44A894DEE4D6}" dt="2026-09-01T16:56:49.296" v="132" actId="207"/>
          <ac:spMkLst>
            <pc:docMk/>
            <pc:sldMk cId="2994315556" sldId="343"/>
            <ac:spMk id="3" creationId="{4303DBE2-AA3A-C4E4-6670-B0448664875C}"/>
          </ac:spMkLst>
        </pc:spChg>
      </pc:sldChg>
      <pc:sldChg chg="modSp mod">
        <pc:chgData name="James Young" userId="7f8d7c9cdb576883" providerId="LiveId" clId="{CB16DE9E-3AA6-4238-BE96-44A894DEE4D6}" dt="2026-09-01T17:00:24.507" v="186" actId="313"/>
        <pc:sldMkLst>
          <pc:docMk/>
          <pc:sldMk cId="3175170424" sldId="344"/>
        </pc:sldMkLst>
        <pc:spChg chg="mod">
          <ac:chgData name="James Young" userId="7f8d7c9cdb576883" providerId="LiveId" clId="{CB16DE9E-3AA6-4238-BE96-44A894DEE4D6}" dt="2026-09-01T17:00:24.507" v="186" actId="313"/>
          <ac:spMkLst>
            <pc:docMk/>
            <pc:sldMk cId="3175170424" sldId="344"/>
            <ac:spMk id="3" creationId="{48DA7E95-DADC-CB7F-1AF0-AA0D99E8EA55}"/>
          </ac:spMkLst>
        </pc:spChg>
      </pc:sldChg>
      <pc:sldChg chg="modSp mod">
        <pc:chgData name="James Young" userId="7f8d7c9cdb576883" providerId="LiveId" clId="{CB16DE9E-3AA6-4238-BE96-44A894DEE4D6}" dt="2026-09-01T17:11:34.537" v="244" actId="255"/>
        <pc:sldMkLst>
          <pc:docMk/>
          <pc:sldMk cId="330479196" sldId="345"/>
        </pc:sldMkLst>
        <pc:spChg chg="mod">
          <ac:chgData name="James Young" userId="7f8d7c9cdb576883" providerId="LiveId" clId="{CB16DE9E-3AA6-4238-BE96-44A894DEE4D6}" dt="2026-09-01T17:11:34.537" v="244" actId="255"/>
          <ac:spMkLst>
            <pc:docMk/>
            <pc:sldMk cId="330479196" sldId="345"/>
            <ac:spMk id="3" creationId="{B332D7FC-7DCC-D383-CE7A-E2E53216A78E}"/>
          </ac:spMkLst>
        </pc:spChg>
      </pc:sldChg>
      <pc:sldChg chg="modSp add mod">
        <pc:chgData name="James Young" userId="7f8d7c9cdb576883" providerId="LiveId" clId="{CB16DE9E-3AA6-4238-BE96-44A894DEE4D6}" dt="2026-09-01T17:13:32.731" v="256" actId="20577"/>
        <pc:sldMkLst>
          <pc:docMk/>
          <pc:sldMk cId="3148113320" sldId="346"/>
        </pc:sldMkLst>
        <pc:spChg chg="mod">
          <ac:chgData name="James Young" userId="7f8d7c9cdb576883" providerId="LiveId" clId="{CB16DE9E-3AA6-4238-BE96-44A894DEE4D6}" dt="2026-09-01T17:13:32.731" v="256" actId="20577"/>
          <ac:spMkLst>
            <pc:docMk/>
            <pc:sldMk cId="3148113320" sldId="346"/>
            <ac:spMk id="3" creationId="{667A38CC-F809-DA49-7DD1-4B3656851574}"/>
          </ac:spMkLst>
        </pc:spChg>
      </pc:sldChg>
      <pc:sldChg chg="modSp add mod">
        <pc:chgData name="James Young" userId="7f8d7c9cdb576883" providerId="LiveId" clId="{CB16DE9E-3AA6-4238-BE96-44A894DEE4D6}" dt="2026-09-01T17:13:49.384" v="258" actId="20577"/>
        <pc:sldMkLst>
          <pc:docMk/>
          <pc:sldMk cId="1742576671" sldId="347"/>
        </pc:sldMkLst>
        <pc:spChg chg="mod">
          <ac:chgData name="James Young" userId="7f8d7c9cdb576883" providerId="LiveId" clId="{CB16DE9E-3AA6-4238-BE96-44A894DEE4D6}" dt="2026-09-01T17:13:49.384" v="258" actId="20577"/>
          <ac:spMkLst>
            <pc:docMk/>
            <pc:sldMk cId="1742576671" sldId="347"/>
            <ac:spMk id="3" creationId="{5FB21FEA-EBCA-FE34-6BAD-6C9F00C603E8}"/>
          </ac:spMkLst>
        </pc:spChg>
      </pc:sldChg>
      <pc:sldChg chg="modSp add mod">
        <pc:chgData name="James Young" userId="7f8d7c9cdb576883" providerId="LiveId" clId="{CB16DE9E-3AA6-4238-BE96-44A894DEE4D6}" dt="2026-09-01T17:09:35.538" v="242" actId="207"/>
        <pc:sldMkLst>
          <pc:docMk/>
          <pc:sldMk cId="1017751674" sldId="348"/>
        </pc:sldMkLst>
        <pc:spChg chg="mod">
          <ac:chgData name="James Young" userId="7f8d7c9cdb576883" providerId="LiveId" clId="{CB16DE9E-3AA6-4238-BE96-44A894DEE4D6}" dt="2026-09-01T17:09:35.538" v="242" actId="207"/>
          <ac:spMkLst>
            <pc:docMk/>
            <pc:sldMk cId="1017751674" sldId="348"/>
            <ac:spMk id="3" creationId="{F000CFFB-8E90-FCEE-2F67-689F4EE657B3}"/>
          </ac:spMkLst>
        </pc:spChg>
      </pc:sldChg>
      <pc:sldChg chg="modSp add mod">
        <pc:chgData name="James Young" userId="7f8d7c9cdb576883" providerId="LiveId" clId="{CB16DE9E-3AA6-4238-BE96-44A894DEE4D6}" dt="2026-09-01T17:03:04.670" v="204" actId="20577"/>
        <pc:sldMkLst>
          <pc:docMk/>
          <pc:sldMk cId="322216785" sldId="349"/>
        </pc:sldMkLst>
        <pc:spChg chg="mod">
          <ac:chgData name="James Young" userId="7f8d7c9cdb576883" providerId="LiveId" clId="{CB16DE9E-3AA6-4238-BE96-44A894DEE4D6}" dt="2026-09-01T17:03:04.670" v="204" actId="20577"/>
          <ac:spMkLst>
            <pc:docMk/>
            <pc:sldMk cId="322216785" sldId="349"/>
            <ac:spMk id="3" creationId="{62D287B6-BDB9-BA1A-CC88-0DD0186D4012}"/>
          </ac:spMkLst>
        </pc:spChg>
      </pc:sldChg>
      <pc:sldChg chg="modSp add mod">
        <pc:chgData name="James Young" userId="7f8d7c9cdb576883" providerId="LiveId" clId="{CB16DE9E-3AA6-4238-BE96-44A894DEE4D6}" dt="2026-09-01T17:13:08.892" v="253" actId="20577"/>
        <pc:sldMkLst>
          <pc:docMk/>
          <pc:sldMk cId="1849061345" sldId="350"/>
        </pc:sldMkLst>
        <pc:spChg chg="mod">
          <ac:chgData name="James Young" userId="7f8d7c9cdb576883" providerId="LiveId" clId="{CB16DE9E-3AA6-4238-BE96-44A894DEE4D6}" dt="2026-09-01T17:13:08.892" v="253" actId="20577"/>
          <ac:spMkLst>
            <pc:docMk/>
            <pc:sldMk cId="1849061345" sldId="350"/>
            <ac:spMk id="3" creationId="{B1320533-E716-E498-01C8-C51BE1A1FBEE}"/>
          </ac:spMkLst>
        </pc:spChg>
      </pc:sldChg>
      <pc:sldChg chg="modSp add mod">
        <pc:chgData name="James Young" userId="7f8d7c9cdb576883" providerId="LiveId" clId="{CB16DE9E-3AA6-4238-BE96-44A894DEE4D6}" dt="2026-09-01T17:11:52.569" v="245" actId="255"/>
        <pc:sldMkLst>
          <pc:docMk/>
          <pc:sldMk cId="1068625293" sldId="351"/>
        </pc:sldMkLst>
        <pc:spChg chg="mod">
          <ac:chgData name="James Young" userId="7f8d7c9cdb576883" providerId="LiveId" clId="{CB16DE9E-3AA6-4238-BE96-44A894DEE4D6}" dt="2026-09-01T17:11:52.569" v="245" actId="255"/>
          <ac:spMkLst>
            <pc:docMk/>
            <pc:sldMk cId="1068625293" sldId="351"/>
            <ac:spMk id="3" creationId="{9AEE4B1F-E539-0C65-323B-EDD379DB8A8D}"/>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BE50499-A6AE-48C1-B673-103C7BE2B98D}" type="datetimeFigureOut">
              <a:rPr lang="en-US" smtClean="0"/>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27267168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E50499-A6AE-48C1-B673-103C7BE2B98D}" type="datetimeFigureOut">
              <a:rPr lang="en-US" smtClean="0"/>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3685135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E50499-A6AE-48C1-B673-103C7BE2B98D}" type="datetimeFigureOut">
              <a:rPr lang="en-US" smtClean="0"/>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11821703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E50499-A6AE-48C1-B673-103C7BE2B98D}" type="datetimeFigureOut">
              <a:rPr lang="en-US" smtClean="0"/>
              <a:t>9/1/2026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3719452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BE50499-A6AE-48C1-B673-103C7BE2B98D}" type="datetimeFigureOut">
              <a:rPr lang="en-US" smtClean="0"/>
              <a:t>9/1/2026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18660571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BE50499-A6AE-48C1-B673-103C7BE2B98D}" type="datetimeFigureOut">
              <a:rPr lang="en-US" smtClean="0"/>
              <a:t>9/1/2026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41915779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E50499-A6AE-48C1-B673-103C7BE2B98D}" type="datetimeFigureOut">
              <a:rPr lang="en-US" smtClean="0"/>
              <a:t>9/1/2026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2726369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BE50499-A6AE-48C1-B673-103C7BE2B98D}" type="datetimeFigureOut">
              <a:rPr lang="en-US" smtClean="0"/>
              <a:t>9/1/2026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1803972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BE50499-A6AE-48C1-B673-103C7BE2B98D}" type="datetimeFigureOut">
              <a:rPr lang="en-US" smtClean="0"/>
              <a:t>9/1/2026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22254206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E50499-A6AE-48C1-B673-103C7BE2B98D}" type="datetimeFigureOut">
              <a:rPr lang="en-US" smtClean="0"/>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12909835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E50499-A6AE-48C1-B673-103C7BE2B98D}" type="datetimeFigureOut">
              <a:rPr lang="en-US" smtClean="0"/>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3768807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E50499-A6AE-48C1-B673-103C7BE2B98D}" type="datetimeFigureOut">
              <a:rPr lang="en-US" smtClean="0"/>
              <a:t>9/1/2026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481562-F4D4-4232-B131-04FC508A6797}" type="slidenum">
              <a:rPr lang="en-US" smtClean="0"/>
              <a:t>‹#›</a:t>
            </a:fld>
            <a:endParaRPr lang="en-US"/>
          </a:p>
        </p:txBody>
      </p:sp>
    </p:spTree>
    <p:extLst>
      <p:ext uri="{BB962C8B-B14F-4D97-AF65-F5344CB8AC3E}">
        <p14:creationId xmlns:p14="http://schemas.microsoft.com/office/powerpoint/2010/main" val="1354595384"/>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1000" r="-11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6318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87FC6-02BC-4EC0-B664-90EC9414A6E7}"/>
              </a:ext>
            </a:extLst>
          </p:cNvPr>
          <p:cNvSpPr>
            <a:spLocks noGrp="1"/>
          </p:cNvSpPr>
          <p:nvPr>
            <p:ph type="title"/>
          </p:nvPr>
        </p:nvSpPr>
        <p:spPr>
          <a:xfrm>
            <a:off x="628650" y="250167"/>
            <a:ext cx="7886700" cy="77637"/>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708276BC-A706-40B5-B51D-6AA00A059507}"/>
              </a:ext>
            </a:extLst>
          </p:cNvPr>
          <p:cNvSpPr>
            <a:spLocks noGrp="1"/>
          </p:cNvSpPr>
          <p:nvPr>
            <p:ph idx="1"/>
          </p:nvPr>
        </p:nvSpPr>
        <p:spPr>
          <a:xfrm>
            <a:off x="628650" y="388189"/>
            <a:ext cx="7886700" cy="5822829"/>
          </a:xfrm>
        </p:spPr>
        <p:txBody>
          <a:bodyPr>
            <a:normAutofit/>
          </a:bodyPr>
          <a:lstStyle/>
          <a:p>
            <a:pPr marL="0" indent="0" algn="ctr">
              <a:lnSpc>
                <a:spcPct val="106000"/>
              </a:lnSpc>
              <a:spcBef>
                <a:spcPts val="0"/>
              </a:spcBef>
              <a:spcAft>
                <a:spcPts val="563"/>
              </a:spcAft>
              <a:buNone/>
            </a:pPr>
            <a:endParaRPr lang="en-US" sz="30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Aft>
                <a:spcPts val="800"/>
              </a:spcAft>
              <a:buNone/>
            </a:pPr>
            <a:r>
              <a:rPr lang="en-US" sz="3400" b="1" dirty="0">
                <a:latin typeface="Calibri" panose="020F0502020204030204" pitchFamily="34" charset="0"/>
                <a:ea typeface="Calibri" panose="020F0502020204030204" pitchFamily="34" charset="0"/>
                <a:cs typeface="Times New Roman" panose="02020603050405020304" pitchFamily="18" charset="0"/>
              </a:rPr>
              <a:t>Why Do We Have The Bible?</a:t>
            </a:r>
          </a:p>
          <a:p>
            <a:pPr marL="0" indent="0" algn="ctr">
              <a:lnSpc>
                <a:spcPct val="150000"/>
              </a:lnSpc>
              <a:spcAft>
                <a:spcPts val="800"/>
              </a:spcAft>
              <a:buNone/>
            </a:pPr>
            <a:r>
              <a:rPr lang="en-US" b="1" dirty="0"/>
              <a:t>2 Tim 3:16  “</a:t>
            </a:r>
            <a:r>
              <a:rPr lang="en-US" dirty="0"/>
              <a:t>All Scripture is inspired by God and is profitable for teaching, for reproof, for correction, for training in righteousness </a:t>
            </a:r>
            <a:r>
              <a:rPr lang="en-US" b="1" dirty="0"/>
              <a:t>– </a:t>
            </a:r>
            <a:r>
              <a:rPr lang="en-US" dirty="0"/>
              <a:t>so that the man of God my be adequate, equipped for every good work.     </a:t>
            </a:r>
          </a:p>
          <a:p>
            <a:pPr marL="0" marR="0" indent="0" algn="ctr">
              <a:lnSpc>
                <a:spcPct val="107000"/>
              </a:lnSpc>
              <a:spcAft>
                <a:spcPts val="800"/>
              </a:spcAft>
              <a:buNone/>
            </a:pPr>
            <a:r>
              <a:rPr lang="en-US" sz="1200" dirty="0" err="1">
                <a:solidFill>
                  <a:srgbClr val="00B050"/>
                </a:solidFill>
                <a:latin typeface="Calibri" panose="020F0502020204030204" pitchFamily="34" charset="0"/>
                <a:ea typeface="Calibri" panose="020F0502020204030204" pitchFamily="34" charset="0"/>
                <a:cs typeface="Times New Roman" panose="02020603050405020304" pitchFamily="18" charset="0"/>
              </a:rPr>
              <a:t>rltnshp</a:t>
            </a:r>
            <a:endParaRPr lang="en-US" sz="1200"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marL="0" indent="0" algn="ctr">
              <a:lnSpc>
                <a:spcPct val="106000"/>
              </a:lnSpc>
              <a:spcBef>
                <a:spcPts val="0"/>
              </a:spcBef>
              <a:spcAft>
                <a:spcPts val="563"/>
              </a:spcAft>
              <a:buNone/>
            </a:pPr>
            <a:r>
              <a:rPr lang="en-US" sz="3000" dirty="0">
                <a:latin typeface="Calibri" panose="020F0502020204030204" pitchFamily="34" charset="0"/>
                <a:ea typeface="Calibri" panose="020F0502020204030204" pitchFamily="34" charset="0"/>
                <a:cs typeface="Times New Roman" panose="02020603050405020304" pitchFamily="18" charset="0"/>
              </a:rPr>
              <a:t>   </a:t>
            </a:r>
          </a:p>
          <a:p>
            <a:pPr marL="0" indent="0" algn="ctr">
              <a:lnSpc>
                <a:spcPct val="106000"/>
              </a:lnSpc>
              <a:spcBef>
                <a:spcPts val="0"/>
              </a:spcBef>
              <a:spcAft>
                <a:spcPts val="563"/>
              </a:spcAft>
              <a:buNone/>
            </a:pPr>
            <a:r>
              <a:rPr lang="en-US" sz="1600" dirty="0">
                <a:latin typeface="Calibri" panose="020F0502020204030204" pitchFamily="34" charset="0"/>
                <a:ea typeface="Calibri" panose="020F0502020204030204" pitchFamily="34" charset="0"/>
                <a:cs typeface="Times New Roman" panose="02020603050405020304" pitchFamily="18" charset="0"/>
              </a:rPr>
              <a:t>.                                                                                                 by Jim Young</a:t>
            </a:r>
          </a:p>
        </p:txBody>
      </p:sp>
    </p:spTree>
    <p:extLst>
      <p:ext uri="{BB962C8B-B14F-4D97-AF65-F5344CB8AC3E}">
        <p14:creationId xmlns:p14="http://schemas.microsoft.com/office/powerpoint/2010/main" val="28385603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87FC6-02BC-4EC0-B664-90EC9414A6E7}"/>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708276BC-A706-40B5-B51D-6AA00A059507}"/>
              </a:ext>
            </a:extLst>
          </p:cNvPr>
          <p:cNvSpPr>
            <a:spLocks noGrp="1"/>
          </p:cNvSpPr>
          <p:nvPr>
            <p:ph idx="1"/>
          </p:nvPr>
        </p:nvSpPr>
        <p:spPr>
          <a:xfrm>
            <a:off x="628650" y="379562"/>
            <a:ext cx="7886700" cy="5891842"/>
          </a:xfrm>
        </p:spPr>
        <p:txBody>
          <a:bodyPr>
            <a:normAutofit/>
          </a:bodyPr>
          <a:lstStyle/>
          <a:p>
            <a:pPr marL="0" indent="0">
              <a:lnSpc>
                <a:spcPct val="100000"/>
              </a:lnSpc>
              <a:spcBef>
                <a:spcPts val="1200"/>
              </a:spcBef>
              <a:buNone/>
            </a:pPr>
            <a:r>
              <a:rPr lang="en-US" dirty="0"/>
              <a:t>You see that first in the story of the Garden where God would walk in the cool of the day and meet with Adam and Eve (Gen 3:8). Then later (Gen 6) when the earth was corrupt and filled with violence God decides to remove it from existence, but finding favor with Noah (Gen 6:8) He guides him to build an ark and save Noah’s family with a remnant of the creation to start fresh. He also makes a covenant with Noah, and essentially with all of mankind, not to destroy the world again with water.</a:t>
            </a:r>
          </a:p>
        </p:txBody>
      </p:sp>
    </p:spTree>
    <p:extLst>
      <p:ext uri="{BB962C8B-B14F-4D97-AF65-F5344CB8AC3E}">
        <p14:creationId xmlns:p14="http://schemas.microsoft.com/office/powerpoint/2010/main" val="20294615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87FC6-02BC-4EC0-B664-90EC9414A6E7}"/>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708276BC-A706-40B5-B51D-6AA00A059507}"/>
              </a:ext>
            </a:extLst>
          </p:cNvPr>
          <p:cNvSpPr>
            <a:spLocks noGrp="1"/>
          </p:cNvSpPr>
          <p:nvPr>
            <p:ph idx="1"/>
          </p:nvPr>
        </p:nvSpPr>
        <p:spPr>
          <a:xfrm>
            <a:off x="628650" y="379562"/>
            <a:ext cx="7886700" cy="5891842"/>
          </a:xfrm>
        </p:spPr>
        <p:txBody>
          <a:bodyPr>
            <a:normAutofit/>
          </a:bodyPr>
          <a:lstStyle/>
          <a:p>
            <a:pPr marL="0" indent="0">
              <a:buNone/>
            </a:pPr>
            <a:r>
              <a:rPr lang="en-US" sz="3200" dirty="0"/>
              <a:t>With the water receded and the ark emptied Noah’s children began to complete Adam and Eve’s purpose to be fruitful and multiply. From Noah’s descendants we next see God connecting with Abraham and promising to make from his descendants a great nation and to eventually bless all the families of the earth (</a:t>
            </a:r>
            <a:r>
              <a:rPr lang="en-US" dirty="0"/>
              <a:t>Gen 12:2,3</a:t>
            </a:r>
            <a:r>
              <a:rPr lang="en-US" sz="3200" dirty="0"/>
              <a:t>). </a:t>
            </a:r>
          </a:p>
          <a:p>
            <a:pPr marL="0" indent="0">
              <a:buNone/>
            </a:pPr>
            <a:r>
              <a:rPr lang="en-US" sz="3200" dirty="0"/>
              <a:t>As Abraham’s descendants unfold the Scriptures tell of God’s relationship with Joseph, a great descendant of Abraham, and how He was with Joseph in all that he did. </a:t>
            </a:r>
            <a:endParaRPr lang="en-US" sz="32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38453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134EF-0233-0523-E1AE-6E837D3964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B61A42-103C-FA81-5A92-C38FD363C207}"/>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B01EF2B2-1299-8D2C-72F6-8B7BF6546096}"/>
              </a:ext>
            </a:extLst>
          </p:cNvPr>
          <p:cNvSpPr>
            <a:spLocks noGrp="1"/>
          </p:cNvSpPr>
          <p:nvPr>
            <p:ph idx="1"/>
          </p:nvPr>
        </p:nvSpPr>
        <p:spPr>
          <a:xfrm>
            <a:off x="628650" y="379562"/>
            <a:ext cx="7886700" cy="5891842"/>
          </a:xfrm>
        </p:spPr>
        <p:txBody>
          <a:bodyPr>
            <a:normAutofit/>
          </a:bodyPr>
          <a:lstStyle/>
          <a:p>
            <a:pPr marL="0" indent="0">
              <a:buNone/>
            </a:pPr>
            <a:r>
              <a:rPr lang="en-US" sz="3200" dirty="0"/>
              <a:t>This leads to Joseph saving his family from a world famine and moving his family to Egypt where they become slaves there for 400 years. This slavery comes to an end when God comes into the presence of Moses in a burning bush and leads Moses in freeing Israel, Abraham’s descendants, from Egypt and brings them to the land of Canaan. This was the land promised to Abraham for all his descendants to possess. When Moses dies God transfers His allegiance from Moses to Joshua who then leads Israel into the possession Canaan.</a:t>
            </a:r>
          </a:p>
        </p:txBody>
      </p:sp>
    </p:spTree>
    <p:extLst>
      <p:ext uri="{BB962C8B-B14F-4D97-AF65-F5344CB8AC3E}">
        <p14:creationId xmlns:p14="http://schemas.microsoft.com/office/powerpoint/2010/main" val="4344008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87FC6-02BC-4EC0-B664-90EC9414A6E7}"/>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708276BC-A706-40B5-B51D-6AA00A059507}"/>
              </a:ext>
            </a:extLst>
          </p:cNvPr>
          <p:cNvSpPr>
            <a:spLocks noGrp="1"/>
          </p:cNvSpPr>
          <p:nvPr>
            <p:ph idx="1"/>
          </p:nvPr>
        </p:nvSpPr>
        <p:spPr>
          <a:xfrm>
            <a:off x="628650" y="379562"/>
            <a:ext cx="7886700" cy="5891842"/>
          </a:xfrm>
        </p:spPr>
        <p:txBody>
          <a:bodyPr>
            <a:normAutofit/>
          </a:bodyPr>
          <a:lstStyle/>
          <a:p>
            <a:pPr marL="0" indent="0">
              <a:spcBef>
                <a:spcPts val="0"/>
              </a:spcBef>
              <a:spcAft>
                <a:spcPts val="600"/>
              </a:spcAft>
              <a:buNone/>
            </a:pPr>
            <a:r>
              <a:rPr lang="en-US" sz="3200" dirty="0"/>
              <a:t>In the course of the next few hundred years God guides Israel through its existence working through prophets, priests and kings working to fulfill His promise to Abraham:  </a:t>
            </a:r>
            <a:r>
              <a:rPr lang="en-US" sz="3200" b="1" dirty="0"/>
              <a:t>Gen 17:&amp; “</a:t>
            </a:r>
            <a:r>
              <a:rPr lang="en-US" sz="3200" dirty="0"/>
              <a:t>I will establish My covenant between Me and you and your descendants after you throughout their generations for an everlasting covenant, to be God to you and to your descendants after you.”  </a:t>
            </a:r>
          </a:p>
          <a:p>
            <a:pPr marL="0" indent="0">
              <a:lnSpc>
                <a:spcPct val="107000"/>
              </a:lnSpc>
              <a:spcBef>
                <a:spcPts val="0"/>
              </a:spcBef>
              <a:spcAft>
                <a:spcPts val="600"/>
              </a:spcAft>
              <a:buNone/>
            </a:pPr>
            <a:endParaRPr lang="en-US" b="1" dirty="0"/>
          </a:p>
        </p:txBody>
      </p:sp>
    </p:spTree>
    <p:extLst>
      <p:ext uri="{BB962C8B-B14F-4D97-AF65-F5344CB8AC3E}">
        <p14:creationId xmlns:p14="http://schemas.microsoft.com/office/powerpoint/2010/main" val="3328950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E510A7-E085-C38C-5EA8-85B2F06AD0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A93A9E-959A-D8F8-8CB7-5EB349615745}"/>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C6A3E0F6-D84A-CD71-BF0C-277BA342E860}"/>
              </a:ext>
            </a:extLst>
          </p:cNvPr>
          <p:cNvSpPr>
            <a:spLocks noGrp="1"/>
          </p:cNvSpPr>
          <p:nvPr>
            <p:ph idx="1"/>
          </p:nvPr>
        </p:nvSpPr>
        <p:spPr>
          <a:xfrm>
            <a:off x="628650" y="379562"/>
            <a:ext cx="7886700" cy="5891842"/>
          </a:xfrm>
        </p:spPr>
        <p:txBody>
          <a:bodyPr>
            <a:normAutofit/>
          </a:bodyPr>
          <a:lstStyle/>
          <a:p>
            <a:pPr marL="0" indent="0">
              <a:spcBef>
                <a:spcPts val="0"/>
              </a:spcBef>
              <a:spcAft>
                <a:spcPts val="600"/>
              </a:spcAft>
              <a:buNone/>
            </a:pPr>
            <a:r>
              <a:rPr lang="en-US" sz="3200" dirty="0"/>
              <a:t>This promise is then repeated for Israel through Moses: </a:t>
            </a:r>
            <a:r>
              <a:rPr lang="en-US" sz="3200" b="1" dirty="0"/>
              <a:t>Ex 6:7 “</a:t>
            </a:r>
            <a:r>
              <a:rPr lang="en-US" sz="3200" dirty="0"/>
              <a:t>Then I will take you for My people and I will be your God; and you shall know that I am the Lord your God, who brought you out from under the burdens of the Egyptians.”     God again  speaks to Israel through Ezekiel </a:t>
            </a:r>
            <a:r>
              <a:rPr lang="en-US" sz="3200" b="1" dirty="0"/>
              <a:t>36:24,26,28 “</a:t>
            </a:r>
            <a:r>
              <a:rPr lang="en-US" sz="3200" dirty="0"/>
              <a:t>For I will take you from the nations, gather you from all the lands and bring you into your own land. Moreover, I will give you a new heart and put a new spirit within you; </a:t>
            </a:r>
          </a:p>
        </p:txBody>
      </p:sp>
    </p:spTree>
    <p:extLst>
      <p:ext uri="{BB962C8B-B14F-4D97-AF65-F5344CB8AC3E}">
        <p14:creationId xmlns:p14="http://schemas.microsoft.com/office/powerpoint/2010/main" val="7014598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53523-4566-EE9B-7523-A7BD1FF2AB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27B3B3-223C-5F4C-4749-223D93285E73}"/>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9B8F403C-9230-0156-946C-CC152F669928}"/>
              </a:ext>
            </a:extLst>
          </p:cNvPr>
          <p:cNvSpPr>
            <a:spLocks noGrp="1"/>
          </p:cNvSpPr>
          <p:nvPr>
            <p:ph idx="1"/>
          </p:nvPr>
        </p:nvSpPr>
        <p:spPr>
          <a:xfrm>
            <a:off x="628650" y="379562"/>
            <a:ext cx="7886700" cy="5891842"/>
          </a:xfrm>
        </p:spPr>
        <p:txBody>
          <a:bodyPr>
            <a:normAutofit lnSpcReduction="10000"/>
          </a:bodyPr>
          <a:lstStyle/>
          <a:p>
            <a:pPr marL="0" indent="0">
              <a:buNone/>
            </a:pPr>
            <a:r>
              <a:rPr lang="en-US" sz="3200" dirty="0"/>
              <a:t>and I will remove the heart of stone from your flesh and give you a heart of flesh. You will live in the land that I gave to your forefathers so that you will be My people, and I will be your God.”   </a:t>
            </a:r>
          </a:p>
          <a:p>
            <a:pPr marL="0" indent="0">
              <a:buNone/>
            </a:pPr>
            <a:r>
              <a:rPr lang="en-US" sz="3200" dirty="0"/>
              <a:t>Eventually God speaks through Malachi </a:t>
            </a:r>
            <a:r>
              <a:rPr lang="en-US" sz="3200" b="1" dirty="0"/>
              <a:t>4:5,6 “</a:t>
            </a:r>
            <a:r>
              <a:rPr lang="en-US" sz="3200" dirty="0"/>
              <a:t>Behold, I am going to send you Elijah the prophet before the coming of the great and terrible day of the Lord. He will restore the hearts of the fathers to their children and the hearts of the children to their fathers, so that I will not come and smite the land with a curse.”   </a:t>
            </a:r>
          </a:p>
          <a:p>
            <a:pPr marL="0" indent="0">
              <a:lnSpc>
                <a:spcPct val="107000"/>
              </a:lnSpc>
              <a:spcBef>
                <a:spcPts val="0"/>
              </a:spcBef>
              <a:spcAft>
                <a:spcPts val="600"/>
              </a:spcAft>
              <a:buNone/>
            </a:pPr>
            <a:endParaRPr lang="en-US" dirty="0"/>
          </a:p>
        </p:txBody>
      </p:sp>
    </p:spTree>
    <p:extLst>
      <p:ext uri="{BB962C8B-B14F-4D97-AF65-F5344CB8AC3E}">
        <p14:creationId xmlns:p14="http://schemas.microsoft.com/office/powerpoint/2010/main" val="3270483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D798C-8D85-E2EC-8A96-D280335786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85CD2F-4AB8-843C-5FC2-1EB313FB9C03}"/>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D05E6D88-420B-FCA0-F7DE-E4E2393197E6}"/>
              </a:ext>
            </a:extLst>
          </p:cNvPr>
          <p:cNvSpPr>
            <a:spLocks noGrp="1"/>
          </p:cNvSpPr>
          <p:nvPr>
            <p:ph idx="1"/>
          </p:nvPr>
        </p:nvSpPr>
        <p:spPr>
          <a:xfrm>
            <a:off x="628650" y="379562"/>
            <a:ext cx="7886700" cy="5891842"/>
          </a:xfrm>
        </p:spPr>
        <p:txBody>
          <a:bodyPr>
            <a:normAutofit/>
          </a:bodyPr>
          <a:lstStyle/>
          <a:p>
            <a:pPr marL="0" indent="0">
              <a:spcBef>
                <a:spcPts val="0"/>
              </a:spcBef>
              <a:spcAft>
                <a:spcPts val="600"/>
              </a:spcAft>
              <a:buNone/>
            </a:pPr>
            <a:r>
              <a:rPr lang="en-US" sz="3200" dirty="0"/>
              <a:t>This ends the story of God working and guiding Israel in a personal fashion. The next ‘God’ event is prophesied by Isaiah -  </a:t>
            </a:r>
            <a:r>
              <a:rPr lang="en-US" sz="3200" b="1" dirty="0"/>
              <a:t>Isaiah 40:3</a:t>
            </a:r>
            <a:r>
              <a:rPr lang="en-US" sz="3200" dirty="0"/>
              <a:t> “The voice of one crying in the wilderness: ‘Prepare the way of the Lord; make straight in the desert a highway for our God’”. This prophesy is fulfilled 700 years later in the life of John the Baptist:      </a:t>
            </a:r>
            <a:r>
              <a:rPr lang="en-US" sz="3200" b="1" i="1" dirty="0"/>
              <a:t>John 1:23</a:t>
            </a:r>
            <a:r>
              <a:rPr lang="en-US" sz="3200" i="1" dirty="0"/>
              <a:t>, saying: </a:t>
            </a:r>
            <a:r>
              <a:rPr lang="en-US" sz="3200" dirty="0"/>
              <a:t>“I am the voice of one calling in the wilderness, ‘Make straight the way for the Lord’”</a:t>
            </a:r>
          </a:p>
          <a:p>
            <a:pPr marL="0" indent="0">
              <a:lnSpc>
                <a:spcPct val="107000"/>
              </a:lnSpc>
              <a:spcBef>
                <a:spcPts val="0"/>
              </a:spcBef>
              <a:spcAft>
                <a:spcPts val="600"/>
              </a:spcAft>
              <a:buNone/>
            </a:pPr>
            <a:endParaRPr lang="en-US" sz="24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273013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8D1C27-292C-1E9E-CD7F-DFB4863F5A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70DE04-F9FA-25A9-AE34-5B343A146C38}"/>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49ACF999-3B9D-2B7A-4CD5-D2F7AC4FD6B4}"/>
              </a:ext>
            </a:extLst>
          </p:cNvPr>
          <p:cNvSpPr>
            <a:spLocks noGrp="1"/>
          </p:cNvSpPr>
          <p:nvPr>
            <p:ph idx="1"/>
          </p:nvPr>
        </p:nvSpPr>
        <p:spPr>
          <a:xfrm>
            <a:off x="628650" y="379562"/>
            <a:ext cx="7886700" cy="5891842"/>
          </a:xfrm>
        </p:spPr>
        <p:txBody>
          <a:bodyPr>
            <a:normAutofit/>
          </a:bodyPr>
          <a:lstStyle/>
          <a:p>
            <a:pPr marL="0" indent="0">
              <a:spcBef>
                <a:spcPts val="0"/>
              </a:spcBef>
              <a:spcAft>
                <a:spcPts val="600"/>
              </a:spcAft>
              <a:buNone/>
            </a:pPr>
            <a:endParaRPr lang="en-US" sz="3200" dirty="0"/>
          </a:p>
          <a:p>
            <a:pPr marL="0" indent="0">
              <a:spcBef>
                <a:spcPts val="0"/>
              </a:spcBef>
              <a:spcAft>
                <a:spcPts val="600"/>
              </a:spcAft>
              <a:buNone/>
            </a:pPr>
            <a:r>
              <a:rPr lang="en-US" sz="3200" dirty="0"/>
              <a:t>This message: "one crying in the wilderness" is a powerful biblical metaphor for a prophetic voice calling people to prepare for God’s coming which is supremely fulfilled in the birth, the life, the death, the resurrection and ascension of Jesus Christ. </a:t>
            </a:r>
          </a:p>
          <a:p>
            <a:pPr marL="0" indent="0">
              <a:lnSpc>
                <a:spcPct val="107000"/>
              </a:lnSpc>
              <a:spcBef>
                <a:spcPts val="0"/>
              </a:spcBef>
              <a:spcAft>
                <a:spcPts val="600"/>
              </a:spcAft>
              <a:buNone/>
            </a:pPr>
            <a:endParaRPr lang="en-US" dirty="0"/>
          </a:p>
        </p:txBody>
      </p:sp>
    </p:spTree>
    <p:extLst>
      <p:ext uri="{BB962C8B-B14F-4D97-AF65-F5344CB8AC3E}">
        <p14:creationId xmlns:p14="http://schemas.microsoft.com/office/powerpoint/2010/main" val="11425037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DF5AB0-E671-268E-CA8E-6C8BB99DDA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B4F9E3-057B-B530-0BCD-E9E755BB1DE8}"/>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9252F0BC-AC59-F7BE-13B5-12E80E8E6DFE}"/>
              </a:ext>
            </a:extLst>
          </p:cNvPr>
          <p:cNvSpPr>
            <a:spLocks noGrp="1"/>
          </p:cNvSpPr>
          <p:nvPr>
            <p:ph idx="1"/>
          </p:nvPr>
        </p:nvSpPr>
        <p:spPr>
          <a:xfrm>
            <a:off x="628650" y="379562"/>
            <a:ext cx="7886700" cy="5891842"/>
          </a:xfrm>
        </p:spPr>
        <p:txBody>
          <a:bodyPr>
            <a:normAutofit/>
          </a:bodyPr>
          <a:lstStyle/>
          <a:p>
            <a:pPr marL="0" indent="0">
              <a:spcBef>
                <a:spcPts val="0"/>
              </a:spcBef>
              <a:spcAft>
                <a:spcPts val="600"/>
              </a:spcAft>
              <a:buNone/>
            </a:pPr>
            <a:r>
              <a:rPr lang="en-US" sz="3200" dirty="0"/>
              <a:t>The question we must ask ourselves is – what are we going to do with this book which we hold in our hands???  </a:t>
            </a:r>
            <a:r>
              <a:rPr lang="en-US" sz="3200" b="1" dirty="0"/>
              <a:t>John 20:30,31  tells us: “</a:t>
            </a:r>
            <a:r>
              <a:rPr lang="en-US" sz="3200" dirty="0"/>
              <a:t>Therefore many other signs Jesus also performed in the presence of the disciples which are not written in this book; but </a:t>
            </a:r>
            <a:r>
              <a:rPr lang="en-US" sz="3200" b="1" dirty="0">
                <a:solidFill>
                  <a:srgbClr val="FF0000"/>
                </a:solidFill>
              </a:rPr>
              <a:t>these have been written</a:t>
            </a:r>
            <a:r>
              <a:rPr lang="en-US" sz="3200" dirty="0"/>
              <a:t> </a:t>
            </a:r>
            <a:r>
              <a:rPr lang="en-US" sz="3200" b="1" dirty="0"/>
              <a:t>so that you may </a:t>
            </a:r>
            <a:r>
              <a:rPr lang="en-US" sz="3200" b="1" dirty="0">
                <a:solidFill>
                  <a:srgbClr val="FF0000"/>
                </a:solidFill>
              </a:rPr>
              <a:t>believe</a:t>
            </a:r>
            <a:r>
              <a:rPr lang="en-US" sz="3200" dirty="0"/>
              <a:t> that Jesus is the Christ, the Son of God; and that believing </a:t>
            </a:r>
            <a:r>
              <a:rPr lang="en-US" sz="3200" b="1" dirty="0"/>
              <a:t>you may have life in His name.”</a:t>
            </a:r>
            <a:r>
              <a:rPr lang="en-US" sz="3200" dirty="0"/>
              <a:t> </a:t>
            </a:r>
          </a:p>
        </p:txBody>
      </p:sp>
    </p:spTree>
    <p:extLst>
      <p:ext uri="{BB962C8B-B14F-4D97-AF65-F5344CB8AC3E}">
        <p14:creationId xmlns:p14="http://schemas.microsoft.com/office/powerpoint/2010/main" val="1597524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5691A-401E-3EE2-8F7B-652C7233F0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E9B8CF-6A48-05A4-B302-79D1E783088F}"/>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4303DBE2-AA3A-C4E4-6670-B0448664875C}"/>
              </a:ext>
            </a:extLst>
          </p:cNvPr>
          <p:cNvSpPr>
            <a:spLocks noGrp="1"/>
          </p:cNvSpPr>
          <p:nvPr>
            <p:ph idx="1"/>
          </p:nvPr>
        </p:nvSpPr>
        <p:spPr>
          <a:xfrm>
            <a:off x="628650" y="379562"/>
            <a:ext cx="7886700" cy="5891842"/>
          </a:xfrm>
        </p:spPr>
        <p:txBody>
          <a:bodyPr>
            <a:normAutofit/>
          </a:bodyPr>
          <a:lstStyle/>
          <a:p>
            <a:pPr marL="0" indent="0">
              <a:spcBef>
                <a:spcPts val="0"/>
              </a:spcBef>
              <a:spcAft>
                <a:spcPts val="600"/>
              </a:spcAft>
              <a:buNone/>
            </a:pPr>
            <a:r>
              <a:rPr lang="en-US" sz="3200" dirty="0"/>
              <a:t>Paul tells us </a:t>
            </a:r>
            <a:r>
              <a:rPr lang="en-US" sz="3200" b="1" dirty="0"/>
              <a:t>1 Cor 10:11 “</a:t>
            </a:r>
            <a:r>
              <a:rPr lang="en-US" sz="3200" dirty="0"/>
              <a:t>Now these things happened to them for an example, and </a:t>
            </a:r>
            <a:r>
              <a:rPr lang="en-US" sz="3200" b="1" dirty="0">
                <a:solidFill>
                  <a:srgbClr val="FF0000"/>
                </a:solidFill>
              </a:rPr>
              <a:t>they</a:t>
            </a:r>
            <a:r>
              <a:rPr lang="en-US" sz="3200" b="1" dirty="0"/>
              <a:t> </a:t>
            </a:r>
            <a:r>
              <a:rPr lang="en-US" sz="3200" b="1" dirty="0">
                <a:solidFill>
                  <a:srgbClr val="FF0000"/>
                </a:solidFill>
              </a:rPr>
              <a:t>were written </a:t>
            </a:r>
            <a:r>
              <a:rPr lang="en-US" sz="3200" b="1" dirty="0"/>
              <a:t>for our instruction”.     </a:t>
            </a:r>
          </a:p>
          <a:p>
            <a:pPr marL="0" indent="0">
              <a:spcBef>
                <a:spcPts val="0"/>
              </a:spcBef>
              <a:spcAft>
                <a:spcPts val="600"/>
              </a:spcAft>
              <a:buNone/>
            </a:pPr>
            <a:r>
              <a:rPr lang="en-US" sz="3200" dirty="0"/>
              <a:t>Paul then assures us that reading, following and implementing this book’s teachings into our lives is the right and only thing to do:  </a:t>
            </a:r>
          </a:p>
          <a:p>
            <a:pPr marL="0" indent="0">
              <a:spcBef>
                <a:spcPts val="0"/>
              </a:spcBef>
              <a:spcAft>
                <a:spcPts val="600"/>
              </a:spcAft>
              <a:buNone/>
            </a:pPr>
            <a:r>
              <a:rPr lang="en-US" sz="3200" b="1" dirty="0"/>
              <a:t>2 Tim 3:16 “</a:t>
            </a:r>
            <a:r>
              <a:rPr lang="en-US" sz="3200" dirty="0"/>
              <a:t>All Scripture is inspired by God and </a:t>
            </a:r>
            <a:r>
              <a:rPr lang="en-US" sz="3200" b="1" dirty="0"/>
              <a:t>is profitable</a:t>
            </a:r>
            <a:r>
              <a:rPr lang="en-US" sz="3200" dirty="0"/>
              <a:t> </a:t>
            </a:r>
            <a:r>
              <a:rPr lang="en-US" sz="3200" dirty="0">
                <a:solidFill>
                  <a:srgbClr val="FF0000"/>
                </a:solidFill>
              </a:rPr>
              <a:t>for teaching</a:t>
            </a:r>
            <a:r>
              <a:rPr lang="en-US" sz="3200" dirty="0"/>
              <a:t>, </a:t>
            </a:r>
            <a:r>
              <a:rPr lang="en-US" sz="3200" dirty="0">
                <a:solidFill>
                  <a:srgbClr val="00B0F0"/>
                </a:solidFill>
              </a:rPr>
              <a:t>for reproof</a:t>
            </a:r>
            <a:r>
              <a:rPr lang="en-US" sz="3200" dirty="0"/>
              <a:t>, </a:t>
            </a:r>
            <a:r>
              <a:rPr lang="en-US" sz="3200" dirty="0">
                <a:solidFill>
                  <a:srgbClr val="7030A0"/>
                </a:solidFill>
              </a:rPr>
              <a:t>for</a:t>
            </a:r>
            <a:r>
              <a:rPr lang="en-US" sz="3200" dirty="0"/>
              <a:t> </a:t>
            </a:r>
            <a:r>
              <a:rPr lang="en-US" sz="3200" dirty="0">
                <a:solidFill>
                  <a:srgbClr val="7030A0"/>
                </a:solidFill>
              </a:rPr>
              <a:t>correction</a:t>
            </a:r>
            <a:r>
              <a:rPr lang="en-US" sz="3200" dirty="0"/>
              <a:t>, </a:t>
            </a:r>
            <a:r>
              <a:rPr lang="en-US" sz="3200" dirty="0">
                <a:solidFill>
                  <a:srgbClr val="FF0000"/>
                </a:solidFill>
              </a:rPr>
              <a:t>for training in righteousness </a:t>
            </a:r>
            <a:r>
              <a:rPr lang="en-US" sz="3200" b="1" dirty="0"/>
              <a:t>– </a:t>
            </a:r>
            <a:r>
              <a:rPr lang="en-US" sz="3200" dirty="0"/>
              <a:t>so that the man of God my be adequate, </a:t>
            </a:r>
            <a:r>
              <a:rPr lang="en-US" sz="3200" dirty="0">
                <a:solidFill>
                  <a:srgbClr val="00B0F0"/>
                </a:solidFill>
              </a:rPr>
              <a:t>equipped for every good work</a:t>
            </a:r>
            <a:r>
              <a:rPr lang="en-US" sz="3200" dirty="0"/>
              <a:t>.  </a:t>
            </a:r>
          </a:p>
          <a:p>
            <a:pPr marL="0" indent="0">
              <a:lnSpc>
                <a:spcPct val="107000"/>
              </a:lnSpc>
              <a:spcBef>
                <a:spcPts val="0"/>
              </a:spcBef>
              <a:spcAft>
                <a:spcPts val="600"/>
              </a:spcAft>
              <a:buNone/>
            </a:pPr>
            <a:endParaRPr lang="en-US" dirty="0"/>
          </a:p>
        </p:txBody>
      </p:sp>
    </p:spTree>
    <p:extLst>
      <p:ext uri="{BB962C8B-B14F-4D97-AF65-F5344CB8AC3E}">
        <p14:creationId xmlns:p14="http://schemas.microsoft.com/office/powerpoint/2010/main" val="29943155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4D2E3C-EC5F-03EF-4DD4-D548F020B5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0CEDF7-87C0-8E4E-16BA-7972BE15EFCD}"/>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48DA7E95-DADC-CB7F-1AF0-AA0D99E8EA55}"/>
              </a:ext>
            </a:extLst>
          </p:cNvPr>
          <p:cNvSpPr>
            <a:spLocks noGrp="1"/>
          </p:cNvSpPr>
          <p:nvPr>
            <p:ph idx="1"/>
          </p:nvPr>
        </p:nvSpPr>
        <p:spPr>
          <a:xfrm>
            <a:off x="628650" y="379562"/>
            <a:ext cx="7886700" cy="5891842"/>
          </a:xfrm>
        </p:spPr>
        <p:txBody>
          <a:bodyPr>
            <a:noAutofit/>
          </a:bodyPr>
          <a:lstStyle/>
          <a:p>
            <a:pPr marL="0" indent="0">
              <a:spcBef>
                <a:spcPts val="0"/>
              </a:spcBef>
              <a:spcAft>
                <a:spcPts val="600"/>
              </a:spcAft>
              <a:buNone/>
            </a:pPr>
            <a:r>
              <a:rPr lang="en-US" sz="3100" dirty="0"/>
              <a:t>With this information we must remember what the Lord told His disciples and what we have been told. In the 14</a:t>
            </a:r>
            <a:r>
              <a:rPr lang="en-US" sz="3100" baseline="30000" dirty="0"/>
              <a:t>th</a:t>
            </a:r>
            <a:r>
              <a:rPr lang="en-US" sz="3100" dirty="0"/>
              <a:t> chapter of John we are repeatedly told what is summarized in  </a:t>
            </a:r>
            <a:r>
              <a:rPr lang="en-US" sz="3100" b="1" dirty="0"/>
              <a:t>John 14:15 “</a:t>
            </a:r>
            <a:r>
              <a:rPr lang="en-US" sz="3100" dirty="0"/>
              <a:t>If you love Me, you will keep My commandments.” The Apostle John affirms this:  </a:t>
            </a:r>
            <a:r>
              <a:rPr lang="en-US" sz="3100" b="1" dirty="0"/>
              <a:t>1 John 2:3,5,6   tells us, “</a:t>
            </a:r>
            <a:r>
              <a:rPr lang="en-US" sz="3100" dirty="0"/>
              <a:t>By this we know that we have come to know Him, if we keep His commandments.”  “Whoever keeps His word, in him the love of God has truly been perfected. By this </a:t>
            </a:r>
            <a:r>
              <a:rPr lang="en-US" sz="3200" i="1" dirty="0"/>
              <a:t>(</a:t>
            </a:r>
            <a:r>
              <a:rPr lang="en-US" i="1" dirty="0"/>
              <a:t>keeping His word</a:t>
            </a:r>
            <a:r>
              <a:rPr lang="en-US" sz="3200" i="1" dirty="0"/>
              <a:t>) </a:t>
            </a:r>
            <a:r>
              <a:rPr lang="en-US" sz="3000" dirty="0"/>
              <a:t>we know that we are in Him; and the one who says he abides in Him ought himself to walk in the same manner as He walked.”</a:t>
            </a:r>
          </a:p>
        </p:txBody>
      </p:sp>
    </p:spTree>
    <p:extLst>
      <p:ext uri="{BB962C8B-B14F-4D97-AF65-F5344CB8AC3E}">
        <p14:creationId xmlns:p14="http://schemas.microsoft.com/office/powerpoint/2010/main" val="31751704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3045A-A4DC-FB43-C9F9-4E949DD302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37DB98-5821-75B8-6CD5-24773036C81D}"/>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5FB21FEA-EBCA-FE34-6BAD-6C9F00C603E8}"/>
              </a:ext>
            </a:extLst>
          </p:cNvPr>
          <p:cNvSpPr>
            <a:spLocks noGrp="1"/>
          </p:cNvSpPr>
          <p:nvPr>
            <p:ph idx="1"/>
          </p:nvPr>
        </p:nvSpPr>
        <p:spPr>
          <a:xfrm>
            <a:off x="628650" y="379562"/>
            <a:ext cx="7886700" cy="5891842"/>
          </a:xfrm>
        </p:spPr>
        <p:txBody>
          <a:bodyPr>
            <a:normAutofit/>
          </a:bodyPr>
          <a:lstStyle/>
          <a:p>
            <a:pPr marL="0" indent="0">
              <a:lnSpc>
                <a:spcPct val="107000"/>
              </a:lnSpc>
              <a:spcBef>
                <a:spcPts val="0"/>
              </a:spcBef>
              <a:spcAft>
                <a:spcPts val="600"/>
              </a:spcAft>
              <a:buNone/>
            </a:pPr>
            <a:endParaRPr lang="en-US" dirty="0"/>
          </a:p>
          <a:p>
            <a:pPr marL="0" indent="0">
              <a:spcBef>
                <a:spcPts val="0"/>
              </a:spcBef>
              <a:spcAft>
                <a:spcPts val="600"/>
              </a:spcAft>
              <a:buNone/>
            </a:pPr>
            <a:r>
              <a:rPr lang="en-US" sz="3200" dirty="0"/>
              <a:t>And how is it that Jesus walked; how did He live His life???  Jesus answers this question Himself when He offers the prayer found in  </a:t>
            </a:r>
            <a:r>
              <a:rPr lang="en-US" sz="3200" b="1" dirty="0"/>
              <a:t>John 17:</a:t>
            </a:r>
            <a:r>
              <a:rPr lang="en-US" sz="3200" dirty="0"/>
              <a:t>  “</a:t>
            </a:r>
            <a:r>
              <a:rPr lang="en-US" sz="2000" dirty="0"/>
              <a:t>(1</a:t>
            </a:r>
            <a:r>
              <a:rPr lang="en-US" sz="2000" baseline="30000" dirty="0"/>
              <a:t>st)</a:t>
            </a:r>
            <a:r>
              <a:rPr lang="en-US" sz="2000" dirty="0"/>
              <a:t> </a:t>
            </a:r>
            <a:r>
              <a:rPr lang="en-US" sz="3200" dirty="0"/>
              <a:t>Jesus spoke these things;   </a:t>
            </a:r>
            <a:r>
              <a:rPr lang="en-US" sz="3200" i="1" dirty="0">
                <a:solidFill>
                  <a:srgbClr val="00B050"/>
                </a:solidFill>
              </a:rPr>
              <a:t>(why do you think Jesus spoke these things OUTLOUD? – in connection to our previous passages – it is spoken in order that it might be recorded for our benefit. In other words, we are hearing what we need to learn and understand.”) </a:t>
            </a:r>
            <a:endParaRPr lang="en-US" sz="3200" dirty="0">
              <a:solidFill>
                <a:srgbClr val="00B050"/>
              </a:solidFill>
            </a:endParaRPr>
          </a:p>
        </p:txBody>
      </p:sp>
    </p:spTree>
    <p:extLst>
      <p:ext uri="{BB962C8B-B14F-4D97-AF65-F5344CB8AC3E}">
        <p14:creationId xmlns:p14="http://schemas.microsoft.com/office/powerpoint/2010/main" val="1742576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368753-19B9-E013-7863-087D07DB82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C5E4F3-0DEC-8F2A-9C3B-CE3E40FAFEB1}"/>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667A38CC-F809-DA49-7DD1-4B3656851574}"/>
              </a:ext>
            </a:extLst>
          </p:cNvPr>
          <p:cNvSpPr>
            <a:spLocks noGrp="1"/>
          </p:cNvSpPr>
          <p:nvPr>
            <p:ph idx="1"/>
          </p:nvPr>
        </p:nvSpPr>
        <p:spPr>
          <a:xfrm>
            <a:off x="628650" y="379562"/>
            <a:ext cx="7886700" cy="5891842"/>
          </a:xfrm>
        </p:spPr>
        <p:txBody>
          <a:bodyPr>
            <a:normAutofit/>
          </a:bodyPr>
          <a:lstStyle/>
          <a:p>
            <a:pPr marL="0" indent="0">
              <a:spcBef>
                <a:spcPts val="0"/>
              </a:spcBef>
              <a:spcAft>
                <a:spcPts val="600"/>
              </a:spcAft>
              <a:buNone/>
            </a:pPr>
            <a:r>
              <a:rPr lang="en-US" sz="3200" dirty="0"/>
              <a:t>“and lifting up His eyes to heaven, He said, ‘Father, the hour has come; glorify Your Son, that the Son may glorify You”.    “</a:t>
            </a:r>
            <a:r>
              <a:rPr lang="en-US" sz="2000" dirty="0"/>
              <a:t>(4</a:t>
            </a:r>
            <a:r>
              <a:rPr lang="en-US" sz="2000" baseline="30000" dirty="0"/>
              <a:t>th)</a:t>
            </a:r>
            <a:r>
              <a:rPr lang="en-US" sz="2000" dirty="0"/>
              <a:t> </a:t>
            </a:r>
            <a:r>
              <a:rPr lang="en-US" sz="3200" dirty="0"/>
              <a:t>I glorified You on the earth, having accomplished the work which You have given me to do.”  </a:t>
            </a:r>
            <a:r>
              <a:rPr lang="en-US" sz="3200" i="1" dirty="0">
                <a:solidFill>
                  <a:srgbClr val="00B050"/>
                </a:solidFill>
              </a:rPr>
              <a:t>(Remember last week’s lesson? We do our good deeds in order that God may be glorified. We see here Jesus stating that He has done the same thing.) </a:t>
            </a:r>
            <a:endParaRPr lang="en-US" sz="3200" dirty="0">
              <a:solidFill>
                <a:srgbClr val="00B050"/>
              </a:solidFill>
            </a:endParaRPr>
          </a:p>
        </p:txBody>
      </p:sp>
    </p:spTree>
    <p:extLst>
      <p:ext uri="{BB962C8B-B14F-4D97-AF65-F5344CB8AC3E}">
        <p14:creationId xmlns:p14="http://schemas.microsoft.com/office/powerpoint/2010/main" val="31481133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19FF90-4F79-071B-83C9-D0F8A91AF3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3AD1B7-867C-51B4-369D-56DC75C2907A}"/>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B1320533-E716-E498-01C8-C51BE1A1FBEE}"/>
              </a:ext>
            </a:extLst>
          </p:cNvPr>
          <p:cNvSpPr>
            <a:spLocks noGrp="1"/>
          </p:cNvSpPr>
          <p:nvPr>
            <p:ph idx="1"/>
          </p:nvPr>
        </p:nvSpPr>
        <p:spPr>
          <a:xfrm>
            <a:off x="628650" y="379562"/>
            <a:ext cx="7886700" cy="5891842"/>
          </a:xfrm>
        </p:spPr>
        <p:txBody>
          <a:bodyPr>
            <a:normAutofit/>
          </a:bodyPr>
          <a:lstStyle/>
          <a:p>
            <a:pPr marL="0" indent="0">
              <a:lnSpc>
                <a:spcPct val="107000"/>
              </a:lnSpc>
              <a:spcBef>
                <a:spcPts val="0"/>
              </a:spcBef>
              <a:spcAft>
                <a:spcPts val="600"/>
              </a:spcAft>
              <a:buNone/>
            </a:pPr>
            <a:endParaRPr lang="en-US" dirty="0"/>
          </a:p>
          <a:p>
            <a:pPr marL="0" indent="0">
              <a:spcBef>
                <a:spcPts val="0"/>
              </a:spcBef>
              <a:spcAft>
                <a:spcPts val="600"/>
              </a:spcAft>
              <a:buNone/>
            </a:pPr>
            <a:r>
              <a:rPr lang="en-US" sz="3200" dirty="0"/>
              <a:t>“</a:t>
            </a:r>
            <a:r>
              <a:rPr lang="en-US" sz="2000" dirty="0"/>
              <a:t>(18</a:t>
            </a:r>
            <a:r>
              <a:rPr lang="en-US" sz="2000" baseline="30000" dirty="0"/>
              <a:t>th)</a:t>
            </a:r>
            <a:r>
              <a:rPr lang="en-US" sz="2000" dirty="0"/>
              <a:t> </a:t>
            </a:r>
            <a:r>
              <a:rPr lang="en-US" sz="3200" dirty="0"/>
              <a:t>As You sent Me into the world, I also have sent them into the world.” “</a:t>
            </a:r>
            <a:r>
              <a:rPr lang="en-US" sz="2000" dirty="0"/>
              <a:t>(20</a:t>
            </a:r>
            <a:r>
              <a:rPr lang="en-US" sz="2000" baseline="30000" dirty="0"/>
              <a:t>th)</a:t>
            </a:r>
            <a:r>
              <a:rPr lang="en-US" sz="2000" dirty="0"/>
              <a:t> </a:t>
            </a:r>
            <a:r>
              <a:rPr lang="en-US" sz="3200" dirty="0"/>
              <a:t>I do not ask on behalf of these alone, but for those also who believe in Me through their word”. </a:t>
            </a:r>
            <a:r>
              <a:rPr lang="en-US" sz="3200" i="1" dirty="0"/>
              <a:t> </a:t>
            </a:r>
            <a:r>
              <a:rPr lang="en-US" sz="3200" i="1" dirty="0">
                <a:solidFill>
                  <a:srgbClr val="00B050"/>
                </a:solidFill>
              </a:rPr>
              <a:t>(We have all been sent out and given the responsibility to be ambassadors in the world  – to be God’s righteousness in this world. Just like the Good Samaritan responded to someone in need by the Love of God so we respond to those who are naked, hungry, thirsty and even in jail.) </a:t>
            </a:r>
            <a:endParaRPr lang="en-US" sz="3200" dirty="0">
              <a:solidFill>
                <a:srgbClr val="00B050"/>
              </a:solidFill>
            </a:endParaRPr>
          </a:p>
        </p:txBody>
      </p:sp>
    </p:spTree>
    <p:extLst>
      <p:ext uri="{BB962C8B-B14F-4D97-AF65-F5344CB8AC3E}">
        <p14:creationId xmlns:p14="http://schemas.microsoft.com/office/powerpoint/2010/main" val="18490613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B84AB0-7638-7E61-A73C-DCEFE2959F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95134B-F823-2129-5D5C-C1EFC89D53AB}"/>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62D287B6-BDB9-BA1A-CC88-0DD0186D4012}"/>
              </a:ext>
            </a:extLst>
          </p:cNvPr>
          <p:cNvSpPr>
            <a:spLocks noGrp="1"/>
          </p:cNvSpPr>
          <p:nvPr>
            <p:ph idx="1"/>
          </p:nvPr>
        </p:nvSpPr>
        <p:spPr>
          <a:xfrm>
            <a:off x="628650" y="379562"/>
            <a:ext cx="7886700" cy="5891842"/>
          </a:xfrm>
        </p:spPr>
        <p:txBody>
          <a:bodyPr>
            <a:normAutofit/>
          </a:bodyPr>
          <a:lstStyle/>
          <a:p>
            <a:pPr marL="0" indent="0">
              <a:lnSpc>
                <a:spcPct val="107000"/>
              </a:lnSpc>
              <a:spcBef>
                <a:spcPts val="0"/>
              </a:spcBef>
              <a:spcAft>
                <a:spcPts val="600"/>
              </a:spcAft>
              <a:buNone/>
            </a:pPr>
            <a:endParaRPr lang="en-US" dirty="0"/>
          </a:p>
          <a:p>
            <a:pPr marL="0" indent="0">
              <a:spcBef>
                <a:spcPts val="0"/>
              </a:spcBef>
              <a:spcAft>
                <a:spcPts val="600"/>
              </a:spcAft>
              <a:buNone/>
            </a:pPr>
            <a:r>
              <a:rPr lang="en-US" b="1" dirty="0"/>
              <a:t>Eph 2:10 “</a:t>
            </a:r>
            <a:r>
              <a:rPr lang="en-US" dirty="0"/>
              <a:t>For we are God’s handiwork, created in Christ Jesus to do good works, which God prepared in advance for us to do.” We have all been told to love our neighbor and we have been given the example of the Good Samaritan to follow.</a:t>
            </a:r>
          </a:p>
          <a:p>
            <a:pPr marL="0" indent="0">
              <a:lnSpc>
                <a:spcPct val="107000"/>
              </a:lnSpc>
              <a:spcBef>
                <a:spcPts val="0"/>
              </a:spcBef>
              <a:spcAft>
                <a:spcPts val="600"/>
              </a:spcAft>
              <a:buNone/>
            </a:pPr>
            <a:endParaRPr lang="en-US" dirty="0"/>
          </a:p>
        </p:txBody>
      </p:sp>
    </p:spTree>
    <p:extLst>
      <p:ext uri="{BB962C8B-B14F-4D97-AF65-F5344CB8AC3E}">
        <p14:creationId xmlns:p14="http://schemas.microsoft.com/office/powerpoint/2010/main" val="3222167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B1745-BC16-8CA7-1705-5AF3AFD02E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3E73DD-6C8A-EB8D-2675-7AB2300169D1}"/>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F000CFFB-8E90-FCEE-2F67-689F4EE657B3}"/>
              </a:ext>
            </a:extLst>
          </p:cNvPr>
          <p:cNvSpPr>
            <a:spLocks noGrp="1"/>
          </p:cNvSpPr>
          <p:nvPr>
            <p:ph idx="1"/>
          </p:nvPr>
        </p:nvSpPr>
        <p:spPr>
          <a:xfrm>
            <a:off x="628650" y="379562"/>
            <a:ext cx="7886700" cy="5891842"/>
          </a:xfrm>
        </p:spPr>
        <p:txBody>
          <a:bodyPr>
            <a:normAutofit/>
          </a:bodyPr>
          <a:lstStyle/>
          <a:p>
            <a:pPr marL="0" indent="0">
              <a:lnSpc>
                <a:spcPct val="107000"/>
              </a:lnSpc>
              <a:spcBef>
                <a:spcPts val="0"/>
              </a:spcBef>
              <a:spcAft>
                <a:spcPts val="600"/>
              </a:spcAft>
              <a:buNone/>
            </a:pPr>
            <a:endParaRPr lang="en-US" sz="1600" dirty="0"/>
          </a:p>
          <a:p>
            <a:pPr marL="0" indent="0">
              <a:spcBef>
                <a:spcPts val="0"/>
              </a:spcBef>
              <a:spcAft>
                <a:spcPts val="600"/>
              </a:spcAft>
              <a:buNone/>
            </a:pPr>
            <a:r>
              <a:rPr lang="en-US" sz="3200" dirty="0"/>
              <a:t>Verse 20 in </a:t>
            </a:r>
            <a:r>
              <a:rPr lang="en-US" sz="3200" b="1" dirty="0"/>
              <a:t>John 17</a:t>
            </a:r>
            <a:r>
              <a:rPr lang="en-US" sz="3200" dirty="0"/>
              <a:t> continues the Lord’s prayer: “that they may may all be one; even as You, Father, are in Me and I in You, that they also may be in Us, so that the world may believe that You sent Me.” </a:t>
            </a:r>
            <a:r>
              <a:rPr lang="en-US" sz="3200" dirty="0">
                <a:solidFill>
                  <a:srgbClr val="00B050"/>
                </a:solidFill>
              </a:rPr>
              <a:t>(This is why we have been given the Hebrew 10:24  message to encourage one another to love and good deeds and we have been given the example in Acts 4 where the church is selling their goods in order to help those of the church who are in need.)</a:t>
            </a:r>
          </a:p>
          <a:p>
            <a:pPr marL="0" indent="0">
              <a:lnSpc>
                <a:spcPct val="107000"/>
              </a:lnSpc>
              <a:spcBef>
                <a:spcPts val="0"/>
              </a:spcBef>
              <a:spcAft>
                <a:spcPts val="600"/>
              </a:spcAft>
              <a:buNone/>
            </a:pPr>
            <a:endParaRPr lang="en-US" dirty="0"/>
          </a:p>
        </p:txBody>
      </p:sp>
    </p:spTree>
    <p:extLst>
      <p:ext uri="{BB962C8B-B14F-4D97-AF65-F5344CB8AC3E}">
        <p14:creationId xmlns:p14="http://schemas.microsoft.com/office/powerpoint/2010/main" val="10177516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9F3EC-90D7-38B9-4448-891FDF8718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A38EC1-922D-319C-AD0F-E9164677D8E1}"/>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9AEE4B1F-E539-0C65-323B-EDD379DB8A8D}"/>
              </a:ext>
            </a:extLst>
          </p:cNvPr>
          <p:cNvSpPr>
            <a:spLocks noGrp="1"/>
          </p:cNvSpPr>
          <p:nvPr>
            <p:ph idx="1"/>
          </p:nvPr>
        </p:nvSpPr>
        <p:spPr>
          <a:xfrm>
            <a:off x="628650" y="379562"/>
            <a:ext cx="7886700" cy="5891842"/>
          </a:xfrm>
        </p:spPr>
        <p:txBody>
          <a:bodyPr>
            <a:normAutofit/>
          </a:bodyPr>
          <a:lstStyle/>
          <a:p>
            <a:pPr marL="0" indent="0" algn="ctr">
              <a:buNone/>
            </a:pPr>
            <a:r>
              <a:rPr lang="en-US" b="1" dirty="0"/>
              <a:t>So why do we have the Bible???</a:t>
            </a:r>
            <a:endParaRPr lang="en-US" dirty="0"/>
          </a:p>
          <a:p>
            <a:pPr marL="0" indent="0">
              <a:buNone/>
            </a:pPr>
            <a:r>
              <a:rPr lang="en-US" sz="3200" dirty="0"/>
              <a:t>We have the Bible so that we can know God’s will; the Bible shows us that it is God’s will to love us (</a:t>
            </a:r>
            <a:r>
              <a:rPr lang="en-US" dirty="0"/>
              <a:t>John 3:16</a:t>
            </a:r>
            <a:r>
              <a:rPr lang="en-US" sz="3200" dirty="0"/>
              <a:t>); the Bible shows us how we can respond in a way that is pleasing to our heavenly Father.   </a:t>
            </a:r>
            <a:r>
              <a:rPr lang="en-US" sz="3200" b="1" dirty="0"/>
              <a:t>John 8:31,32 “</a:t>
            </a:r>
            <a:r>
              <a:rPr lang="en-US" sz="3200" dirty="0"/>
              <a:t>So Jesus was saying to those Jews who had believed Him, ‘If </a:t>
            </a:r>
            <a:r>
              <a:rPr lang="en-US" sz="3200" u="sng" dirty="0"/>
              <a:t>you continue in My word</a:t>
            </a:r>
            <a:r>
              <a:rPr lang="en-US" sz="3200" dirty="0"/>
              <a:t>, then you are truly disciples of Mine; and you will know the truth, and the truth will make you free.” The Bible shows us that if we are His disciples then we will have His protection </a:t>
            </a:r>
            <a:r>
              <a:rPr lang="en-US" dirty="0"/>
              <a:t>(</a:t>
            </a:r>
            <a:r>
              <a:rPr lang="en-US" sz="2600" dirty="0"/>
              <a:t>Armor of God Eph 6</a:t>
            </a:r>
            <a:r>
              <a:rPr lang="en-US" dirty="0"/>
              <a:t>); </a:t>
            </a:r>
          </a:p>
        </p:txBody>
      </p:sp>
    </p:spTree>
    <p:extLst>
      <p:ext uri="{BB962C8B-B14F-4D97-AF65-F5344CB8AC3E}">
        <p14:creationId xmlns:p14="http://schemas.microsoft.com/office/powerpoint/2010/main" val="10686252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16538-C7A1-4E66-2B51-C6FC569935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61DFC2-6AAF-BCC5-0B0B-1C91BCCA870D}"/>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B332D7FC-7DCC-D383-CE7A-E2E53216A78E}"/>
              </a:ext>
            </a:extLst>
          </p:cNvPr>
          <p:cNvSpPr>
            <a:spLocks noGrp="1"/>
          </p:cNvSpPr>
          <p:nvPr>
            <p:ph idx="1"/>
          </p:nvPr>
        </p:nvSpPr>
        <p:spPr>
          <a:xfrm>
            <a:off x="628650" y="379562"/>
            <a:ext cx="7886700" cy="5891842"/>
          </a:xfrm>
        </p:spPr>
        <p:txBody>
          <a:bodyPr>
            <a:normAutofit/>
          </a:bodyPr>
          <a:lstStyle/>
          <a:p>
            <a:pPr marL="0" indent="0">
              <a:lnSpc>
                <a:spcPct val="107000"/>
              </a:lnSpc>
              <a:spcBef>
                <a:spcPts val="0"/>
              </a:spcBef>
              <a:spcAft>
                <a:spcPts val="600"/>
              </a:spcAft>
              <a:buNone/>
            </a:pPr>
            <a:endParaRPr lang="en-US" dirty="0"/>
          </a:p>
          <a:p>
            <a:pPr marL="0" indent="0">
              <a:spcBef>
                <a:spcPts val="0"/>
              </a:spcBef>
              <a:spcAft>
                <a:spcPts val="600"/>
              </a:spcAft>
              <a:buNone/>
            </a:pPr>
            <a:r>
              <a:rPr lang="en-US" sz="3200" dirty="0"/>
              <a:t>the Bible shows us that if Christ is in us then we will have an abundant life (</a:t>
            </a:r>
            <a:r>
              <a:rPr lang="en-US" dirty="0"/>
              <a:t>John 10:10</a:t>
            </a:r>
            <a:r>
              <a:rPr lang="en-US" sz="3200" dirty="0"/>
              <a:t>) the Bible shows us that if we are faithful then we will receive our crown of life when this life is over. (</a:t>
            </a:r>
            <a:r>
              <a:rPr lang="en-US" dirty="0"/>
              <a:t>James 1:12</a:t>
            </a:r>
            <a:r>
              <a:rPr lang="en-US" sz="3200" dirty="0"/>
              <a:t>).    </a:t>
            </a:r>
          </a:p>
          <a:p>
            <a:pPr marL="0" indent="0">
              <a:spcBef>
                <a:spcPts val="0"/>
              </a:spcBef>
              <a:spcAft>
                <a:spcPts val="600"/>
              </a:spcAft>
              <a:buNone/>
            </a:pPr>
            <a:endParaRPr lang="en-US" sz="3200" dirty="0"/>
          </a:p>
          <a:p>
            <a:pPr marL="0" indent="0" algn="ctr">
              <a:spcBef>
                <a:spcPts val="0"/>
              </a:spcBef>
              <a:spcAft>
                <a:spcPts val="600"/>
              </a:spcAft>
              <a:buNone/>
            </a:pPr>
            <a:r>
              <a:rPr lang="en-US" sz="3200" dirty="0"/>
              <a:t>THESE are the reasons we have been         given the Bible!!!</a:t>
            </a:r>
          </a:p>
          <a:p>
            <a:pPr marL="0" indent="0">
              <a:lnSpc>
                <a:spcPct val="107000"/>
              </a:lnSpc>
              <a:spcBef>
                <a:spcPts val="0"/>
              </a:spcBef>
              <a:spcAft>
                <a:spcPts val="600"/>
              </a:spcAft>
              <a:buNone/>
            </a:pPr>
            <a:endParaRPr lang="en-US" dirty="0"/>
          </a:p>
        </p:txBody>
      </p:sp>
    </p:spTree>
    <p:extLst>
      <p:ext uri="{BB962C8B-B14F-4D97-AF65-F5344CB8AC3E}">
        <p14:creationId xmlns:p14="http://schemas.microsoft.com/office/powerpoint/2010/main" val="330479196"/>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471</TotalTime>
  <Words>1695</Words>
  <Application>Microsoft Office PowerPoint</Application>
  <PresentationFormat>On-screen Show (4:3)</PresentationFormat>
  <Paragraphs>37</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Calibri Light</vt:lpstr>
      <vt:lpstr>Office 2013 - 2022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 Mann</dc:creator>
  <cp:lastModifiedBy>James Young</cp:lastModifiedBy>
  <cp:revision>54</cp:revision>
  <dcterms:created xsi:type="dcterms:W3CDTF">2019-04-11T15:26:57Z</dcterms:created>
  <dcterms:modified xsi:type="dcterms:W3CDTF">2026-09-01T17:13:55Z</dcterms:modified>
</cp:coreProperties>
</file>