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307" r:id="rId2"/>
    <p:sldId id="296" r:id="rId3"/>
    <p:sldId id="317" r:id="rId4"/>
    <p:sldId id="316" r:id="rId5"/>
    <p:sldId id="341" r:id="rId6"/>
    <p:sldId id="326" r:id="rId7"/>
    <p:sldId id="333" r:id="rId8"/>
    <p:sldId id="332" r:id="rId9"/>
    <p:sldId id="337" r:id="rId10"/>
    <p:sldId id="340" r:id="rId11"/>
    <p:sldId id="342" r:id="rId12"/>
    <p:sldId id="343" r:id="rId13"/>
    <p:sldId id="348" r:id="rId14"/>
    <p:sldId id="347" r:id="rId15"/>
    <p:sldId id="346" r:id="rId16"/>
    <p:sldId id="344" r:id="rId17"/>
    <p:sldId id="351" r:id="rId18"/>
    <p:sldId id="350" r:id="rId19"/>
    <p:sldId id="352" r:id="rId20"/>
    <p:sldId id="354" r:id="rId21"/>
    <p:sldId id="353" r:id="rId22"/>
    <p:sldId id="34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859E4-D587-4F31-948A-D5C080AA8196}" v="28" dt="2026-09-09T16:55:26.4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4" autoAdjust="0"/>
    <p:restoredTop sz="94660"/>
  </p:normalViewPr>
  <p:slideViewPr>
    <p:cSldViewPr snapToGrid="0">
      <p:cViewPr varScale="1">
        <p:scale>
          <a:sx n="111" d="100"/>
          <a:sy n="111" d="100"/>
        </p:scale>
        <p:origin x="1662"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Young" userId="7f8d7c9cdb576883" providerId="LiveId" clId="{CB16DE9E-3AA6-4238-BE96-44A894DEE4D6}"/>
    <pc:docChg chg="undo custSel addSld delSld modSld">
      <pc:chgData name="James Young" userId="7f8d7c9cdb576883" providerId="LiveId" clId="{CB16DE9E-3AA6-4238-BE96-44A894DEE4D6}" dt="2026-09-09T16:56:59.971" v="358" actId="20577"/>
      <pc:docMkLst>
        <pc:docMk/>
      </pc:docMkLst>
      <pc:sldChg chg="modSp mod">
        <pc:chgData name="James Young" userId="7f8d7c9cdb576883" providerId="LiveId" clId="{CB16DE9E-3AA6-4238-BE96-44A894DEE4D6}" dt="2026-09-09T16:13:13.635" v="7" actId="207"/>
        <pc:sldMkLst>
          <pc:docMk/>
          <pc:sldMk cId="2838560389" sldId="296"/>
        </pc:sldMkLst>
        <pc:spChg chg="mod">
          <ac:chgData name="James Young" userId="7f8d7c9cdb576883" providerId="LiveId" clId="{CB16DE9E-3AA6-4238-BE96-44A894DEE4D6}" dt="2026-09-09T16:13:13.635" v="7" actId="207"/>
          <ac:spMkLst>
            <pc:docMk/>
            <pc:sldMk cId="2838560389" sldId="296"/>
            <ac:spMk id="3" creationId="{708276BC-A706-40B5-B51D-6AA00A059507}"/>
          </ac:spMkLst>
        </pc:spChg>
      </pc:sldChg>
      <pc:sldChg chg="modSp mod">
        <pc:chgData name="James Young" userId="7f8d7c9cdb576883" providerId="LiveId" clId="{CB16DE9E-3AA6-4238-BE96-44A894DEE4D6}" dt="2026-09-09T16:27:18.690" v="112" actId="255"/>
        <pc:sldMkLst>
          <pc:docMk/>
          <pc:sldMk cId="2438453614" sldId="316"/>
        </pc:sldMkLst>
        <pc:spChg chg="mod">
          <ac:chgData name="James Young" userId="7f8d7c9cdb576883" providerId="LiveId" clId="{CB16DE9E-3AA6-4238-BE96-44A894DEE4D6}" dt="2026-09-09T16:27:18.690" v="112" actId="255"/>
          <ac:spMkLst>
            <pc:docMk/>
            <pc:sldMk cId="2438453614" sldId="316"/>
            <ac:spMk id="3" creationId="{708276BC-A706-40B5-B51D-6AA00A059507}"/>
          </ac:spMkLst>
        </pc:spChg>
      </pc:sldChg>
      <pc:sldChg chg="modSp mod">
        <pc:chgData name="James Young" userId="7f8d7c9cdb576883" providerId="LiveId" clId="{CB16DE9E-3AA6-4238-BE96-44A894DEE4D6}" dt="2026-09-09T16:20:01.766" v="81" actId="27636"/>
        <pc:sldMkLst>
          <pc:docMk/>
          <pc:sldMk cId="2029461572" sldId="317"/>
        </pc:sldMkLst>
        <pc:spChg chg="mod">
          <ac:chgData name="James Young" userId="7f8d7c9cdb576883" providerId="LiveId" clId="{CB16DE9E-3AA6-4238-BE96-44A894DEE4D6}" dt="2026-09-09T16:20:01.766" v="81" actId="27636"/>
          <ac:spMkLst>
            <pc:docMk/>
            <pc:sldMk cId="2029461572" sldId="317"/>
            <ac:spMk id="3" creationId="{708276BC-A706-40B5-B51D-6AA00A059507}"/>
          </ac:spMkLst>
        </pc:spChg>
      </pc:sldChg>
      <pc:sldChg chg="modSp mod">
        <pc:chgData name="James Young" userId="7f8d7c9cdb576883" providerId="LiveId" clId="{CB16DE9E-3AA6-4238-BE96-44A894DEE4D6}" dt="2026-09-09T16:30:55.204" v="133" actId="207"/>
        <pc:sldMkLst>
          <pc:docMk/>
          <pc:sldMk cId="3328950240" sldId="326"/>
        </pc:sldMkLst>
        <pc:spChg chg="mod">
          <ac:chgData name="James Young" userId="7f8d7c9cdb576883" providerId="LiveId" clId="{CB16DE9E-3AA6-4238-BE96-44A894DEE4D6}" dt="2026-09-09T16:30:55.204" v="133" actId="207"/>
          <ac:spMkLst>
            <pc:docMk/>
            <pc:sldMk cId="3328950240" sldId="326"/>
            <ac:spMk id="3" creationId="{708276BC-A706-40B5-B51D-6AA00A059507}"/>
          </ac:spMkLst>
        </pc:spChg>
      </pc:sldChg>
      <pc:sldChg chg="modSp mod">
        <pc:chgData name="James Young" userId="7f8d7c9cdb576883" providerId="LiveId" clId="{CB16DE9E-3AA6-4238-BE96-44A894DEE4D6}" dt="2026-09-09T16:34:04.374" v="153" actId="255"/>
        <pc:sldMkLst>
          <pc:docMk/>
          <pc:sldMk cId="3270483536" sldId="332"/>
        </pc:sldMkLst>
        <pc:spChg chg="mod">
          <ac:chgData name="James Young" userId="7f8d7c9cdb576883" providerId="LiveId" clId="{CB16DE9E-3AA6-4238-BE96-44A894DEE4D6}" dt="2026-09-09T16:34:04.374" v="153" actId="255"/>
          <ac:spMkLst>
            <pc:docMk/>
            <pc:sldMk cId="3270483536" sldId="332"/>
            <ac:spMk id="3" creationId="{9B8F403C-9230-0156-946C-CC152F669928}"/>
          </ac:spMkLst>
        </pc:spChg>
      </pc:sldChg>
      <pc:sldChg chg="modSp mod">
        <pc:chgData name="James Young" userId="7f8d7c9cdb576883" providerId="LiveId" clId="{CB16DE9E-3AA6-4238-BE96-44A894DEE4D6}" dt="2026-09-09T16:32:44.571" v="147" actId="20577"/>
        <pc:sldMkLst>
          <pc:docMk/>
          <pc:sldMk cId="701459834" sldId="333"/>
        </pc:sldMkLst>
        <pc:spChg chg="mod">
          <ac:chgData name="James Young" userId="7f8d7c9cdb576883" providerId="LiveId" clId="{CB16DE9E-3AA6-4238-BE96-44A894DEE4D6}" dt="2026-09-09T16:32:44.571" v="147" actId="20577"/>
          <ac:spMkLst>
            <pc:docMk/>
            <pc:sldMk cId="701459834" sldId="333"/>
            <ac:spMk id="3" creationId="{C6A3E0F6-D84A-CD71-BF0C-277BA342E860}"/>
          </ac:spMkLst>
        </pc:spChg>
      </pc:sldChg>
      <pc:sldChg chg="modSp mod">
        <pc:chgData name="James Young" userId="7f8d7c9cdb576883" providerId="LiveId" clId="{CB16DE9E-3AA6-4238-BE96-44A894DEE4D6}" dt="2026-09-09T16:34:50.504" v="156" actId="2710"/>
        <pc:sldMkLst>
          <pc:docMk/>
          <pc:sldMk cId="2227301378" sldId="337"/>
        </pc:sldMkLst>
        <pc:spChg chg="mod">
          <ac:chgData name="James Young" userId="7f8d7c9cdb576883" providerId="LiveId" clId="{CB16DE9E-3AA6-4238-BE96-44A894DEE4D6}" dt="2026-09-09T16:34:50.504" v="156" actId="2710"/>
          <ac:spMkLst>
            <pc:docMk/>
            <pc:sldMk cId="2227301378" sldId="337"/>
            <ac:spMk id="3" creationId="{D05E6D88-420B-FCA0-F7DE-E4E2393197E6}"/>
          </ac:spMkLst>
        </pc:spChg>
      </pc:sldChg>
      <pc:sldChg chg="modSp mod">
        <pc:chgData name="James Young" userId="7f8d7c9cdb576883" providerId="LiveId" clId="{CB16DE9E-3AA6-4238-BE96-44A894DEE4D6}" dt="2026-09-09T16:35:31.874" v="160" actId="255"/>
        <pc:sldMkLst>
          <pc:docMk/>
          <pc:sldMk cId="1142503779" sldId="340"/>
        </pc:sldMkLst>
        <pc:spChg chg="mod">
          <ac:chgData name="James Young" userId="7f8d7c9cdb576883" providerId="LiveId" clId="{CB16DE9E-3AA6-4238-BE96-44A894DEE4D6}" dt="2026-09-09T16:35:31.874" v="160" actId="255"/>
          <ac:spMkLst>
            <pc:docMk/>
            <pc:sldMk cId="1142503779" sldId="340"/>
            <ac:spMk id="3" creationId="{49ACF999-3B9D-2B7A-4CD5-D2F7AC4FD6B4}"/>
          </ac:spMkLst>
        </pc:spChg>
      </pc:sldChg>
      <pc:sldChg chg="modSp mod">
        <pc:chgData name="James Young" userId="7f8d7c9cdb576883" providerId="LiveId" clId="{CB16DE9E-3AA6-4238-BE96-44A894DEE4D6}" dt="2026-09-09T16:29:43.816" v="128" actId="20577"/>
        <pc:sldMkLst>
          <pc:docMk/>
          <pc:sldMk cId="434400825" sldId="341"/>
        </pc:sldMkLst>
        <pc:spChg chg="mod">
          <ac:chgData name="James Young" userId="7f8d7c9cdb576883" providerId="LiveId" clId="{CB16DE9E-3AA6-4238-BE96-44A894DEE4D6}" dt="2026-09-09T16:29:43.816" v="128" actId="20577"/>
          <ac:spMkLst>
            <pc:docMk/>
            <pc:sldMk cId="434400825" sldId="341"/>
            <ac:spMk id="3" creationId="{B01EF2B2-1299-8D2C-72F6-8B7BF6546096}"/>
          </ac:spMkLst>
        </pc:spChg>
      </pc:sldChg>
      <pc:sldChg chg="modSp mod">
        <pc:chgData name="James Young" userId="7f8d7c9cdb576883" providerId="LiveId" clId="{CB16DE9E-3AA6-4238-BE96-44A894DEE4D6}" dt="2026-09-09T16:38:19.806" v="168" actId="207"/>
        <pc:sldMkLst>
          <pc:docMk/>
          <pc:sldMk cId="159752490" sldId="342"/>
        </pc:sldMkLst>
        <pc:spChg chg="mod">
          <ac:chgData name="James Young" userId="7f8d7c9cdb576883" providerId="LiveId" clId="{CB16DE9E-3AA6-4238-BE96-44A894DEE4D6}" dt="2026-09-09T16:38:19.806" v="168" actId="207"/>
          <ac:spMkLst>
            <pc:docMk/>
            <pc:sldMk cId="159752490" sldId="342"/>
            <ac:spMk id="3" creationId="{9252F0BC-AC59-F7BE-13B5-12E80E8E6DFE}"/>
          </ac:spMkLst>
        </pc:spChg>
      </pc:sldChg>
      <pc:sldChg chg="modSp mod">
        <pc:chgData name="James Young" userId="7f8d7c9cdb576883" providerId="LiveId" clId="{CB16DE9E-3AA6-4238-BE96-44A894DEE4D6}" dt="2026-09-09T16:39:09.943" v="174" actId="255"/>
        <pc:sldMkLst>
          <pc:docMk/>
          <pc:sldMk cId="2994315556" sldId="343"/>
        </pc:sldMkLst>
        <pc:spChg chg="mod">
          <ac:chgData name="James Young" userId="7f8d7c9cdb576883" providerId="LiveId" clId="{CB16DE9E-3AA6-4238-BE96-44A894DEE4D6}" dt="2026-09-09T16:39:09.943" v="174" actId="255"/>
          <ac:spMkLst>
            <pc:docMk/>
            <pc:sldMk cId="2994315556" sldId="343"/>
            <ac:spMk id="3" creationId="{4303DBE2-AA3A-C4E4-6670-B0448664875C}"/>
          </ac:spMkLst>
        </pc:spChg>
      </pc:sldChg>
      <pc:sldChg chg="modSp mod">
        <pc:chgData name="James Young" userId="7f8d7c9cdb576883" providerId="LiveId" clId="{CB16DE9E-3AA6-4238-BE96-44A894DEE4D6}" dt="2026-09-09T16:47:03.192" v="209" actId="2710"/>
        <pc:sldMkLst>
          <pc:docMk/>
          <pc:sldMk cId="3175170424" sldId="344"/>
        </pc:sldMkLst>
        <pc:spChg chg="mod">
          <ac:chgData name="James Young" userId="7f8d7c9cdb576883" providerId="LiveId" clId="{CB16DE9E-3AA6-4238-BE96-44A894DEE4D6}" dt="2026-09-09T16:47:03.192" v="209" actId="2710"/>
          <ac:spMkLst>
            <pc:docMk/>
            <pc:sldMk cId="3175170424" sldId="344"/>
            <ac:spMk id="3" creationId="{48DA7E95-DADC-CB7F-1AF0-AA0D99E8EA55}"/>
          </ac:spMkLst>
        </pc:spChg>
      </pc:sldChg>
      <pc:sldChg chg="del">
        <pc:chgData name="James Young" userId="7f8d7c9cdb576883" providerId="LiveId" clId="{CB16DE9E-3AA6-4238-BE96-44A894DEE4D6}" dt="2026-09-09T16:56:55.623" v="354" actId="2696"/>
        <pc:sldMkLst>
          <pc:docMk/>
          <pc:sldMk cId="330479196" sldId="345"/>
        </pc:sldMkLst>
      </pc:sldChg>
      <pc:sldChg chg="modSp add mod">
        <pc:chgData name="James Young" userId="7f8d7c9cdb576883" providerId="LiveId" clId="{CB16DE9E-3AA6-4238-BE96-44A894DEE4D6}" dt="2026-09-09T16:43:29.486" v="194" actId="255"/>
        <pc:sldMkLst>
          <pc:docMk/>
          <pc:sldMk cId="2245860445" sldId="346"/>
        </pc:sldMkLst>
        <pc:spChg chg="mod">
          <ac:chgData name="James Young" userId="7f8d7c9cdb576883" providerId="LiveId" clId="{CB16DE9E-3AA6-4238-BE96-44A894DEE4D6}" dt="2026-09-09T16:43:29.486" v="194" actId="255"/>
          <ac:spMkLst>
            <pc:docMk/>
            <pc:sldMk cId="2245860445" sldId="346"/>
            <ac:spMk id="3" creationId="{EFBA354E-1087-63FF-2B32-A66DA7653A4B}"/>
          </ac:spMkLst>
        </pc:spChg>
      </pc:sldChg>
      <pc:sldChg chg="modSp add mod">
        <pc:chgData name="James Young" userId="7f8d7c9cdb576883" providerId="LiveId" clId="{CB16DE9E-3AA6-4238-BE96-44A894DEE4D6}" dt="2026-09-09T16:41:57.121" v="184" actId="2710"/>
        <pc:sldMkLst>
          <pc:docMk/>
          <pc:sldMk cId="3515763021" sldId="347"/>
        </pc:sldMkLst>
        <pc:spChg chg="mod">
          <ac:chgData name="James Young" userId="7f8d7c9cdb576883" providerId="LiveId" clId="{CB16DE9E-3AA6-4238-BE96-44A894DEE4D6}" dt="2026-09-09T16:41:57.121" v="184" actId="2710"/>
          <ac:spMkLst>
            <pc:docMk/>
            <pc:sldMk cId="3515763021" sldId="347"/>
            <ac:spMk id="3" creationId="{07F206AD-2839-2BFA-B119-0357514B756E}"/>
          </ac:spMkLst>
        </pc:spChg>
      </pc:sldChg>
      <pc:sldChg chg="modSp add mod">
        <pc:chgData name="James Young" userId="7f8d7c9cdb576883" providerId="LiveId" clId="{CB16DE9E-3AA6-4238-BE96-44A894DEE4D6}" dt="2026-09-09T16:41:04.836" v="180" actId="255"/>
        <pc:sldMkLst>
          <pc:docMk/>
          <pc:sldMk cId="1949335619" sldId="348"/>
        </pc:sldMkLst>
        <pc:spChg chg="mod">
          <ac:chgData name="James Young" userId="7f8d7c9cdb576883" providerId="LiveId" clId="{CB16DE9E-3AA6-4238-BE96-44A894DEE4D6}" dt="2026-09-09T16:41:04.836" v="180" actId="255"/>
          <ac:spMkLst>
            <pc:docMk/>
            <pc:sldMk cId="1949335619" sldId="348"/>
            <ac:spMk id="3" creationId="{E667E32F-037A-A45B-2B6E-15AF9149FDD4}"/>
          </ac:spMkLst>
        </pc:spChg>
      </pc:sldChg>
      <pc:sldChg chg="modSp add mod">
        <pc:chgData name="James Young" userId="7f8d7c9cdb576883" providerId="LiveId" clId="{CB16DE9E-3AA6-4238-BE96-44A894DEE4D6}" dt="2026-09-09T16:56:59.971" v="358" actId="20577"/>
        <pc:sldMkLst>
          <pc:docMk/>
          <pc:sldMk cId="2181191845" sldId="349"/>
        </pc:sldMkLst>
        <pc:spChg chg="mod">
          <ac:chgData name="James Young" userId="7f8d7c9cdb576883" providerId="LiveId" clId="{CB16DE9E-3AA6-4238-BE96-44A894DEE4D6}" dt="2026-09-09T16:56:59.971" v="358" actId="20577"/>
          <ac:spMkLst>
            <pc:docMk/>
            <pc:sldMk cId="2181191845" sldId="349"/>
            <ac:spMk id="3" creationId="{91AE0E96-7A08-77D2-25FF-DF535BE2DEF1}"/>
          </ac:spMkLst>
        </pc:spChg>
      </pc:sldChg>
      <pc:sldChg chg="modSp add mod">
        <pc:chgData name="James Young" userId="7f8d7c9cdb576883" providerId="LiveId" clId="{CB16DE9E-3AA6-4238-BE96-44A894DEE4D6}" dt="2026-09-09T16:48:31.370" v="236" actId="20577"/>
        <pc:sldMkLst>
          <pc:docMk/>
          <pc:sldMk cId="1073333374" sldId="350"/>
        </pc:sldMkLst>
        <pc:spChg chg="mod">
          <ac:chgData name="James Young" userId="7f8d7c9cdb576883" providerId="LiveId" clId="{CB16DE9E-3AA6-4238-BE96-44A894DEE4D6}" dt="2026-09-09T16:48:31.370" v="236" actId="20577"/>
          <ac:spMkLst>
            <pc:docMk/>
            <pc:sldMk cId="1073333374" sldId="350"/>
            <ac:spMk id="3" creationId="{2B46DD52-F14F-2609-B313-1442E40E0869}"/>
          </ac:spMkLst>
        </pc:spChg>
      </pc:sldChg>
      <pc:sldChg chg="modSp add mod">
        <pc:chgData name="James Young" userId="7f8d7c9cdb576883" providerId="LiveId" clId="{CB16DE9E-3AA6-4238-BE96-44A894DEE4D6}" dt="2026-09-09T16:47:41.052" v="229" actId="20577"/>
        <pc:sldMkLst>
          <pc:docMk/>
          <pc:sldMk cId="1432328975" sldId="351"/>
        </pc:sldMkLst>
        <pc:spChg chg="mod">
          <ac:chgData name="James Young" userId="7f8d7c9cdb576883" providerId="LiveId" clId="{CB16DE9E-3AA6-4238-BE96-44A894DEE4D6}" dt="2026-09-09T16:47:41.052" v="229" actId="20577"/>
          <ac:spMkLst>
            <pc:docMk/>
            <pc:sldMk cId="1432328975" sldId="351"/>
            <ac:spMk id="3" creationId="{5D2798E1-7084-A5DC-9BF4-9B2503E4CCBA}"/>
          </ac:spMkLst>
        </pc:spChg>
      </pc:sldChg>
      <pc:sldChg chg="modSp add mod">
        <pc:chgData name="James Young" userId="7f8d7c9cdb576883" providerId="LiveId" clId="{CB16DE9E-3AA6-4238-BE96-44A894DEE4D6}" dt="2026-09-09T16:49:58.326" v="242" actId="27636"/>
        <pc:sldMkLst>
          <pc:docMk/>
          <pc:sldMk cId="3467531117" sldId="352"/>
        </pc:sldMkLst>
        <pc:spChg chg="mod">
          <ac:chgData name="James Young" userId="7f8d7c9cdb576883" providerId="LiveId" clId="{CB16DE9E-3AA6-4238-BE96-44A894DEE4D6}" dt="2026-09-09T16:49:58.326" v="242" actId="27636"/>
          <ac:spMkLst>
            <pc:docMk/>
            <pc:sldMk cId="3467531117" sldId="352"/>
            <ac:spMk id="3" creationId="{108B68C6-6B64-E864-4464-72563EA7689A}"/>
          </ac:spMkLst>
        </pc:spChg>
      </pc:sldChg>
      <pc:sldChg chg="modSp add mod">
        <pc:chgData name="James Young" userId="7f8d7c9cdb576883" providerId="LiveId" clId="{CB16DE9E-3AA6-4238-BE96-44A894DEE4D6}" dt="2026-09-09T16:55:02.956" v="321" actId="207"/>
        <pc:sldMkLst>
          <pc:docMk/>
          <pc:sldMk cId="2586663264" sldId="353"/>
        </pc:sldMkLst>
        <pc:spChg chg="mod">
          <ac:chgData name="James Young" userId="7f8d7c9cdb576883" providerId="LiveId" clId="{CB16DE9E-3AA6-4238-BE96-44A894DEE4D6}" dt="2026-09-09T16:55:02.956" v="321" actId="207"/>
          <ac:spMkLst>
            <pc:docMk/>
            <pc:sldMk cId="2586663264" sldId="353"/>
            <ac:spMk id="3" creationId="{194FC7B0-BFCC-16B6-A705-F7850CD8FBFC}"/>
          </ac:spMkLst>
        </pc:spChg>
      </pc:sldChg>
      <pc:sldChg chg="modSp add mod">
        <pc:chgData name="James Young" userId="7f8d7c9cdb576883" providerId="LiveId" clId="{CB16DE9E-3AA6-4238-BE96-44A894DEE4D6}" dt="2026-09-09T16:52:05.745" v="289" actId="6549"/>
        <pc:sldMkLst>
          <pc:docMk/>
          <pc:sldMk cId="205188008" sldId="354"/>
        </pc:sldMkLst>
        <pc:spChg chg="mod">
          <ac:chgData name="James Young" userId="7f8d7c9cdb576883" providerId="LiveId" clId="{CB16DE9E-3AA6-4238-BE96-44A894DEE4D6}" dt="2026-09-09T16:52:05.745" v="289" actId="6549"/>
          <ac:spMkLst>
            <pc:docMk/>
            <pc:sldMk cId="205188008" sldId="354"/>
            <ac:spMk id="3" creationId="{58137382-BEFB-7447-8D09-1F19F1A610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71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68513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E50499-A6AE-48C1-B673-103C7BE2B98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18217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E50499-A6AE-48C1-B673-103C7BE2B98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194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50499-A6AE-48C1-B673-103C7BE2B98D}"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6605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E50499-A6AE-48C1-B673-103C7BE2B98D}"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419157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0499-A6AE-48C1-B673-103C7BE2B98D}"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36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0397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2254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29098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6880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0499-A6AE-48C1-B673-103C7BE2B98D}" type="datetimeFigureOut">
              <a:rPr lang="en-US" smtClean="0"/>
              <a:t>9/9/2026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81562-F4D4-4232-B131-04FC508A6797}" type="slidenum">
              <a:rPr lang="en-US" smtClean="0"/>
              <a:t>‹#›</a:t>
            </a:fld>
            <a:endParaRPr lang="en-US"/>
          </a:p>
        </p:txBody>
      </p:sp>
    </p:spTree>
    <p:extLst>
      <p:ext uri="{BB962C8B-B14F-4D97-AF65-F5344CB8AC3E}">
        <p14:creationId xmlns:p14="http://schemas.microsoft.com/office/powerpoint/2010/main" val="13545953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1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250167"/>
            <a:ext cx="7886700" cy="7763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88189"/>
            <a:ext cx="7886700" cy="5822829"/>
          </a:xfrm>
        </p:spPr>
        <p:txBody>
          <a:bodyPr>
            <a:normAutofit/>
          </a:bodyPr>
          <a:lstStyle/>
          <a:p>
            <a:pPr marL="0" indent="0" algn="ctr">
              <a:lnSpc>
                <a:spcPct val="106000"/>
              </a:lnSpc>
              <a:spcBef>
                <a:spcPts val="0"/>
              </a:spcBef>
              <a:spcAft>
                <a:spcPts val="563"/>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spcAft>
                <a:spcPts val="800"/>
              </a:spcAft>
              <a:buNone/>
            </a:pPr>
            <a:r>
              <a:rPr lang="en-US" sz="3600" b="1" dirty="0"/>
              <a:t>How Do We Follow Christ??? </a:t>
            </a:r>
            <a:endParaRPr lang="en-US" sz="3600" dirty="0"/>
          </a:p>
          <a:p>
            <a:pPr marL="0" indent="0" algn="ctr">
              <a:spcAft>
                <a:spcPts val="800"/>
              </a:spcAft>
              <a:buNone/>
            </a:pPr>
            <a:r>
              <a:rPr lang="en-US" sz="3200" b="1" dirty="0"/>
              <a:t>Luke 9:232 “</a:t>
            </a:r>
            <a:r>
              <a:rPr lang="en-US" sz="3200" dirty="0"/>
              <a:t>And He was saying </a:t>
            </a:r>
            <a:r>
              <a:rPr lang="en-US" sz="3200" b="1" dirty="0">
                <a:solidFill>
                  <a:srgbClr val="FF0000"/>
                </a:solidFill>
              </a:rPr>
              <a:t>to them all</a:t>
            </a:r>
            <a:r>
              <a:rPr lang="en-US" sz="3200" dirty="0"/>
              <a:t>, ‘If </a:t>
            </a:r>
            <a:r>
              <a:rPr lang="en-US" sz="3200" b="1" dirty="0">
                <a:solidFill>
                  <a:srgbClr val="FF0000"/>
                </a:solidFill>
              </a:rPr>
              <a:t>anyone</a:t>
            </a:r>
            <a:r>
              <a:rPr lang="en-US" sz="3200" dirty="0">
                <a:solidFill>
                  <a:srgbClr val="FF0000"/>
                </a:solidFill>
              </a:rPr>
              <a:t> </a:t>
            </a:r>
            <a:r>
              <a:rPr lang="en-US" sz="3200" dirty="0"/>
              <a:t>wishes to come after Me, he must deny himself, and take up his cross daily and follow Me.”</a:t>
            </a:r>
            <a:r>
              <a:rPr lang="en-US" dirty="0"/>
              <a:t> </a:t>
            </a:r>
          </a:p>
          <a:p>
            <a:pPr marL="0" marR="0" indent="0" algn="ctr">
              <a:lnSpc>
                <a:spcPct val="107000"/>
              </a:lnSpc>
              <a:spcAft>
                <a:spcPts val="800"/>
              </a:spcAft>
              <a:buNone/>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6000"/>
              </a:lnSpc>
              <a:spcBef>
                <a:spcPts val="0"/>
              </a:spcBef>
              <a:spcAft>
                <a:spcPts val="563"/>
              </a:spcAft>
              <a:buNone/>
            </a:pPr>
            <a:r>
              <a:rPr lang="en-US" sz="3000"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6000"/>
              </a:lnSpc>
              <a:spcBef>
                <a:spcPts val="0"/>
              </a:spcBef>
              <a:spcAft>
                <a:spcPts val="563"/>
              </a:spcAft>
              <a:buNone/>
            </a:pPr>
            <a:r>
              <a:rPr lang="en-US" sz="1600" dirty="0">
                <a:latin typeface="Calibri" panose="020F0502020204030204" pitchFamily="34" charset="0"/>
                <a:ea typeface="Calibri" panose="020F0502020204030204" pitchFamily="34" charset="0"/>
                <a:cs typeface="Times New Roman" panose="02020603050405020304" pitchFamily="18" charset="0"/>
              </a:rPr>
              <a:t>.                                                                                                 by Jim Young</a:t>
            </a:r>
          </a:p>
        </p:txBody>
      </p:sp>
    </p:spTree>
    <p:extLst>
      <p:ext uri="{BB962C8B-B14F-4D97-AF65-F5344CB8AC3E}">
        <p14:creationId xmlns:p14="http://schemas.microsoft.com/office/powerpoint/2010/main" val="2838560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lnSpcReduction="10000"/>
          </a:bodyPr>
          <a:lstStyle/>
          <a:p>
            <a:pPr marL="0" indent="0">
              <a:buNone/>
            </a:pPr>
            <a:r>
              <a:rPr lang="en-US" sz="3200" dirty="0"/>
              <a:t>When I read this verse the piece that first catches my attention is the idea of </a:t>
            </a:r>
            <a:r>
              <a:rPr lang="en-US" sz="3200" b="1" dirty="0"/>
              <a:t>following Jesus.   </a:t>
            </a:r>
            <a:r>
              <a:rPr lang="en-US" sz="1200" dirty="0">
                <a:solidFill>
                  <a:srgbClr val="00B050"/>
                </a:solidFill>
              </a:rPr>
              <a:t>Christian     Christ-like</a:t>
            </a:r>
          </a:p>
          <a:p>
            <a:pPr marL="0" indent="0">
              <a:buNone/>
            </a:pP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0000"/>
              </a:lnSpc>
              <a:buNone/>
            </a:pPr>
            <a:r>
              <a:rPr lang="en-US" sz="3200" dirty="0"/>
              <a:t>Jesus gives us a hint as to what that means when He says that following Him means taking up our cross. If you remember, Jesus gave us some advance warning: </a:t>
            </a:r>
            <a:r>
              <a:rPr lang="en-US" sz="3200" b="1" dirty="0"/>
              <a:t>John 16:33 “</a:t>
            </a:r>
            <a:r>
              <a:rPr lang="en-US" sz="3200" dirty="0"/>
              <a:t>These things I have spoken to you, so that in Me you may have peace. In the world you will have tribulation, but take courage – I have overcome the world.”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2946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lnSpc>
                <a:spcPct val="100000"/>
              </a:lnSpc>
              <a:buNone/>
            </a:pPr>
            <a:r>
              <a:rPr lang="en-US" sz="3200" dirty="0"/>
              <a:t>So, if we are going to follow Jesus – how might that suffering occur?  To get that answer a clue might be in looking at the life of Christ. According to </a:t>
            </a:r>
            <a:r>
              <a:rPr lang="en-US" sz="3200" b="1" dirty="0"/>
              <a:t>Heb 1:6 </a:t>
            </a:r>
            <a:r>
              <a:rPr lang="en-US" sz="3200" dirty="0"/>
              <a:t>God brings Jesus into this world and in </a:t>
            </a:r>
            <a:r>
              <a:rPr lang="en-US" sz="3200" b="1" dirty="0"/>
              <a:t>Heb 2:7 </a:t>
            </a:r>
            <a:r>
              <a:rPr lang="en-US" sz="3200" dirty="0"/>
              <a:t> we are told that the Lord placed Jesus into the womb of a woman (for a little while lower than the angels) to be born as an infant boy.  </a:t>
            </a:r>
            <a:r>
              <a:rPr lang="en-US" sz="3200" b="1" dirty="0"/>
              <a:t>Phil 2:7 </a:t>
            </a:r>
            <a:r>
              <a:rPr lang="en-US" sz="3200" dirty="0"/>
              <a:t>“Rather, He made Himself nothing by taking the very nature of a servant, being made in human likeness.”</a:t>
            </a:r>
            <a:r>
              <a:rPr lang="en-US" dirty="0"/>
              <a:t> </a:t>
            </a:r>
          </a:p>
        </p:txBody>
      </p:sp>
    </p:spTree>
    <p:extLst>
      <p:ext uri="{BB962C8B-B14F-4D97-AF65-F5344CB8AC3E}">
        <p14:creationId xmlns:p14="http://schemas.microsoft.com/office/powerpoint/2010/main" val="243845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34EF-0233-0523-E1AE-6E837D396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61A42-103C-FA81-5A92-C38FD363C2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01EF2B2-1299-8D2C-72F6-8B7BF6546096}"/>
              </a:ext>
            </a:extLst>
          </p:cNvPr>
          <p:cNvSpPr>
            <a:spLocks noGrp="1"/>
          </p:cNvSpPr>
          <p:nvPr>
            <p:ph idx="1"/>
          </p:nvPr>
        </p:nvSpPr>
        <p:spPr>
          <a:xfrm>
            <a:off x="628650" y="379562"/>
            <a:ext cx="7886700" cy="5891842"/>
          </a:xfrm>
        </p:spPr>
        <p:txBody>
          <a:bodyPr>
            <a:normAutofit lnSpcReduction="10000"/>
          </a:bodyPr>
          <a:lstStyle/>
          <a:p>
            <a:pPr marL="0" indent="0">
              <a:buNone/>
            </a:pPr>
            <a:r>
              <a:rPr lang="en-US" sz="3200" b="1" dirty="0">
                <a:solidFill>
                  <a:srgbClr val="00B0F0"/>
                </a:solidFill>
              </a:rPr>
              <a:t>So the first hint regarding our suffering is that we might find ourselves being humbled and be considered less than we might want to be. </a:t>
            </a:r>
          </a:p>
          <a:p>
            <a:pPr marL="0" indent="0">
              <a:buNone/>
            </a:pPr>
            <a:r>
              <a:rPr lang="en-US" sz="3200" dirty="0"/>
              <a:t>Isn't that the message in the Sermon on the mount when we are told to go two miles with the soldier’s gear or to sit at a table on the side rather than the head? Isn't that clearly the message when Jesus washes His apostles’ feet and tells them to do likewise.    Consider </a:t>
            </a:r>
            <a:r>
              <a:rPr lang="en-US" b="1" dirty="0"/>
              <a:t>Mtt 23:11 </a:t>
            </a:r>
            <a:r>
              <a:rPr lang="en-US" sz="3200" dirty="0"/>
              <a:t>“But the greatest among you shall be your servant.”  </a:t>
            </a:r>
          </a:p>
          <a:p>
            <a:pPr marL="0" indent="0">
              <a:buNone/>
            </a:pPr>
            <a:r>
              <a:rPr lang="en-US" b="1" dirty="0"/>
              <a:t>Lk 9:48 </a:t>
            </a:r>
            <a:r>
              <a:rPr lang="en-US" sz="3200" dirty="0"/>
              <a:t>“…. For the one who is least among all of you, this is the one who is great.” </a:t>
            </a:r>
            <a:endParaRPr lang="en-US" sz="3200" i="1" dirty="0"/>
          </a:p>
          <a:p>
            <a:pPr marL="0" indent="0">
              <a:lnSpc>
                <a:spcPct val="100000"/>
              </a:lnSpc>
              <a:buNone/>
            </a:pP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440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endParaRPr lang="en-US" sz="3200" b="1" dirty="0"/>
          </a:p>
          <a:p>
            <a:pPr marL="0" indent="0">
              <a:spcBef>
                <a:spcPts val="0"/>
              </a:spcBef>
              <a:spcAft>
                <a:spcPts val="600"/>
              </a:spcAft>
              <a:buNone/>
            </a:pPr>
            <a:r>
              <a:rPr lang="en-US" sz="3600" b="1" dirty="0">
                <a:solidFill>
                  <a:srgbClr val="00B0F0"/>
                </a:solidFill>
              </a:rPr>
              <a:t>So the first quality we see in a Christian is one of humility and service.</a:t>
            </a:r>
            <a:endParaRPr lang="en-US" sz="3600" dirty="0">
              <a:solidFill>
                <a:srgbClr val="00B0F0"/>
              </a:solidFill>
            </a:endParaRPr>
          </a:p>
          <a:p>
            <a:pPr marL="0" indent="0">
              <a:lnSpc>
                <a:spcPct val="100000"/>
              </a:lnSpc>
              <a:spcBef>
                <a:spcPts val="0"/>
              </a:spcBef>
              <a:spcAft>
                <a:spcPts val="600"/>
              </a:spcAft>
              <a:buNone/>
            </a:pPr>
            <a:endParaRPr lang="en-US" sz="3200" b="1" dirty="0"/>
          </a:p>
        </p:txBody>
      </p:sp>
    </p:spTree>
    <p:extLst>
      <p:ext uri="{BB962C8B-B14F-4D97-AF65-F5344CB8AC3E}">
        <p14:creationId xmlns:p14="http://schemas.microsoft.com/office/powerpoint/2010/main" val="332895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10A7-E085-C38C-5EA8-85B2F06AD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3A9E-959A-D8F8-8CB7-5EB34961574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6A3E0F6-D84A-CD71-BF0C-277BA342E860}"/>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Continuing our look at Jesus’ life we see His next appearance is when His parents are looking for Him at the age of 12 and finding Him in the temple: </a:t>
            </a:r>
            <a:r>
              <a:rPr lang="en-US" sz="3200" b="1" dirty="0"/>
              <a:t>Lk 2:46,47</a:t>
            </a:r>
            <a:r>
              <a:rPr lang="en-US" sz="3200" dirty="0"/>
              <a:t> “then, after three days they found Him in the temple, sitting in the midst of the teachers, both listening to them and asking them questions. And all who heard  Him were amazed at His understanding and His answers.” </a:t>
            </a:r>
          </a:p>
          <a:p>
            <a:pPr marL="0" indent="0">
              <a:spcBef>
                <a:spcPts val="0"/>
              </a:spcBef>
              <a:spcAft>
                <a:spcPts val="600"/>
              </a:spcAft>
              <a:buNone/>
            </a:pPr>
            <a:r>
              <a:rPr lang="en-US" sz="3200" dirty="0"/>
              <a:t>         </a:t>
            </a:r>
            <a:r>
              <a:rPr lang="en-US" sz="3200" b="1" dirty="0"/>
              <a:t>Answers</a:t>
            </a:r>
            <a:r>
              <a:rPr lang="en-US" sz="3200" dirty="0"/>
              <a:t>??? </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45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3523-4566-EE9B-7523-A7BD1FF2A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7B3B3-223C-5F4C-4749-223D93285E7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B8F403C-9230-0156-946C-CC152F669928}"/>
              </a:ext>
            </a:extLst>
          </p:cNvPr>
          <p:cNvSpPr>
            <a:spLocks noGrp="1"/>
          </p:cNvSpPr>
          <p:nvPr>
            <p:ph idx="1"/>
          </p:nvPr>
        </p:nvSpPr>
        <p:spPr>
          <a:xfrm>
            <a:off x="628650" y="379562"/>
            <a:ext cx="7886700" cy="5891842"/>
          </a:xfrm>
        </p:spPr>
        <p:txBody>
          <a:bodyPr>
            <a:normAutofit lnSpcReduction="10000"/>
          </a:bodyPr>
          <a:lstStyle/>
          <a:p>
            <a:pPr marL="0" indent="0">
              <a:lnSpc>
                <a:spcPct val="100000"/>
              </a:lnSpc>
              <a:spcBef>
                <a:spcPts val="0"/>
              </a:spcBef>
              <a:spcAft>
                <a:spcPts val="600"/>
              </a:spcAft>
              <a:buNone/>
            </a:pPr>
            <a:r>
              <a:rPr lang="en-US" sz="3200" dirty="0"/>
              <a:t>At the age of 12 He was giving answers that amazed those around Him.  Isn't that level of understanding something we should all be striving for? Not for the sake of pride but for the sake of knowing God’s will. </a:t>
            </a:r>
          </a:p>
          <a:p>
            <a:pPr marL="0" indent="0">
              <a:lnSpc>
                <a:spcPct val="100000"/>
              </a:lnSpc>
              <a:spcBef>
                <a:spcPts val="0"/>
              </a:spcBef>
              <a:spcAft>
                <a:spcPts val="600"/>
              </a:spcAft>
              <a:buNone/>
            </a:pPr>
            <a:r>
              <a:rPr lang="en-US" b="1" dirty="0"/>
              <a:t>Luke 2:40–52</a:t>
            </a:r>
            <a:r>
              <a:rPr lang="en-US" dirty="0"/>
              <a:t> </a:t>
            </a:r>
            <a:r>
              <a:rPr lang="en-US" sz="3200" dirty="0"/>
              <a:t>records that “Jesus increased in wisdom and in stature,” showing that in His human nature He grew in mind and understanding, including knowledge of God’s Word.  We see the fruit of those years when He resists the temptations of the devil by quoting Scripture. </a:t>
            </a:r>
          </a:p>
        </p:txBody>
      </p:sp>
    </p:spTree>
    <p:extLst>
      <p:ext uri="{BB962C8B-B14F-4D97-AF65-F5344CB8AC3E}">
        <p14:creationId xmlns:p14="http://schemas.microsoft.com/office/powerpoint/2010/main" val="327048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798C-8D85-E2EC-8A96-D28033578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CD2F-4AB8-843C-5FC2-1EB313FB9C0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05E6D88-420B-FCA0-F7DE-E4E2393197E6}"/>
              </a:ext>
            </a:extLst>
          </p:cNvPr>
          <p:cNvSpPr>
            <a:spLocks noGrp="1"/>
          </p:cNvSpPr>
          <p:nvPr>
            <p:ph idx="1"/>
          </p:nvPr>
        </p:nvSpPr>
        <p:spPr>
          <a:xfrm>
            <a:off x="628650" y="379562"/>
            <a:ext cx="7886700" cy="5891842"/>
          </a:xfrm>
        </p:spPr>
        <p:txBody>
          <a:bodyPr>
            <a:normAutofit/>
          </a:bodyPr>
          <a:lstStyle/>
          <a:p>
            <a:pPr marL="0" indent="0">
              <a:lnSpc>
                <a:spcPct val="100000"/>
              </a:lnSpc>
              <a:spcBef>
                <a:spcPts val="0"/>
              </a:spcBef>
              <a:spcAft>
                <a:spcPts val="600"/>
              </a:spcAft>
              <a:buNone/>
            </a:pPr>
            <a:r>
              <a:rPr lang="en-US" sz="3200" dirty="0"/>
              <a:t>We see His knowledge and understanding coming up again in </a:t>
            </a:r>
            <a:r>
              <a:rPr lang="en-US" sz="3200" b="1" dirty="0"/>
              <a:t>Lk 24:27 “</a:t>
            </a:r>
            <a:r>
              <a:rPr lang="en-US" sz="3200" dirty="0"/>
              <a:t>Then beginning with Moses and with all the prophets, He explained to them the things concerning Himself in all the Scriptures.”    Peter speaks something about this knowing God’s Word: </a:t>
            </a:r>
            <a:r>
              <a:rPr lang="en-US" sz="3200" b="1" dirty="0"/>
              <a:t>1 Peter 2:2</a:t>
            </a:r>
            <a:r>
              <a:rPr lang="en-US" sz="3200" dirty="0"/>
              <a:t> says: </a:t>
            </a:r>
            <a:r>
              <a:rPr lang="en-US" sz="3200" i="1" dirty="0"/>
              <a:t>“Like newborn infants, long for the pure spiritual milk, that by it you may grow up into salvation”</a:t>
            </a:r>
            <a:r>
              <a:rPr lang="en-US" sz="3200" dirty="0"/>
              <a:t>  </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30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1C27-292C-1E9E-CD7F-DFB4863F5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0DE04-F9FA-25A9-AE34-5B343A146C3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9ACF999-3B9D-2B7A-4CD5-D2F7AC4FD6B4}"/>
              </a:ext>
            </a:extLst>
          </p:cNvPr>
          <p:cNvSpPr>
            <a:spLocks noGrp="1"/>
          </p:cNvSpPr>
          <p:nvPr>
            <p:ph idx="1"/>
          </p:nvPr>
        </p:nvSpPr>
        <p:spPr>
          <a:xfrm>
            <a:off x="628650" y="379562"/>
            <a:ext cx="7886700" cy="5891842"/>
          </a:xfrm>
        </p:spPr>
        <p:txBody>
          <a:bodyPr>
            <a:normAutofit/>
          </a:bodyPr>
          <a:lstStyle/>
          <a:p>
            <a:pPr marL="0" indent="0">
              <a:lnSpc>
                <a:spcPct val="100000"/>
              </a:lnSpc>
              <a:spcBef>
                <a:spcPts val="0"/>
              </a:spcBef>
              <a:spcAft>
                <a:spcPts val="600"/>
              </a:spcAft>
              <a:buNone/>
            </a:pPr>
            <a:r>
              <a:rPr lang="en-US" sz="3200" dirty="0"/>
              <a:t>If you recall Paul chastises both audiences in </a:t>
            </a:r>
            <a:r>
              <a:rPr lang="en-US" sz="3200" b="1" dirty="0"/>
              <a:t>Heb 5:12,13  and 1 Cor 3:2</a:t>
            </a:r>
            <a:r>
              <a:rPr lang="en-US" sz="3200" dirty="0"/>
              <a:t> because they were not growing up in the knowledge of God’s word but were remaining as infants.  And Timothy is instructed by Paul: </a:t>
            </a:r>
            <a:r>
              <a:rPr lang="en-US" sz="3200" b="1" dirty="0"/>
              <a:t>2 Tim 2:15 “</a:t>
            </a:r>
            <a:r>
              <a:rPr lang="en-US" sz="3200" dirty="0"/>
              <a:t>Be diligent to present yourself approved to God as a workman who does not need to be ashamed, accurately handling the word of truth.” </a:t>
            </a:r>
          </a:p>
        </p:txBody>
      </p:sp>
    </p:spTree>
    <p:extLst>
      <p:ext uri="{BB962C8B-B14F-4D97-AF65-F5344CB8AC3E}">
        <p14:creationId xmlns:p14="http://schemas.microsoft.com/office/powerpoint/2010/main" val="11425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5AB0-E671-268E-CA8E-6C8BB99DD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4F9E3-057B-B530-0BCD-E9E755BB1DE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52F0BC-AC59-F7BE-13B5-12E80E8E6DFE}"/>
              </a:ext>
            </a:extLst>
          </p:cNvPr>
          <p:cNvSpPr>
            <a:spLocks noGrp="1"/>
          </p:cNvSpPr>
          <p:nvPr>
            <p:ph idx="1"/>
          </p:nvPr>
        </p:nvSpPr>
        <p:spPr>
          <a:xfrm>
            <a:off x="628650" y="379562"/>
            <a:ext cx="7886700" cy="5891842"/>
          </a:xfrm>
        </p:spPr>
        <p:txBody>
          <a:bodyPr>
            <a:normAutofit/>
          </a:bodyPr>
          <a:lstStyle/>
          <a:p>
            <a:pPr marL="0" indent="0">
              <a:buNone/>
            </a:pPr>
            <a:r>
              <a:rPr lang="en-US" sz="3200" dirty="0"/>
              <a:t>Remember last week, Scripture was written for our instruction – this assumes therefore that we are reading and following said instructions! </a:t>
            </a:r>
            <a:r>
              <a:rPr lang="en-US" sz="3200" b="1" dirty="0"/>
              <a:t>1 Peter 3:15</a:t>
            </a:r>
            <a:r>
              <a:rPr lang="en-US" sz="3200" dirty="0"/>
              <a:t> says: “But in your hearts revere Christ as Lord. Always be prepared to give an answer to everyone who asks you the reason for the hope that you have. But do this with gentleness and respect”.  </a:t>
            </a:r>
          </a:p>
          <a:p>
            <a:pPr marL="0" indent="0">
              <a:buNone/>
            </a:pPr>
            <a:endParaRPr lang="en-US" sz="800" dirty="0"/>
          </a:p>
          <a:p>
            <a:pPr marL="0" indent="0">
              <a:buNone/>
            </a:pPr>
            <a:r>
              <a:rPr lang="en-US" sz="3200" b="1" dirty="0">
                <a:solidFill>
                  <a:srgbClr val="00B0F0"/>
                </a:solidFill>
              </a:rPr>
              <a:t>So the second quality we see in a Christian is being a student of the Word. </a:t>
            </a:r>
            <a:endParaRPr lang="en-US" sz="3200" dirty="0">
              <a:solidFill>
                <a:srgbClr val="00B0F0"/>
              </a:solidFill>
            </a:endParaRPr>
          </a:p>
          <a:p>
            <a:pPr marL="0" indent="0">
              <a:lnSpc>
                <a:spcPct val="100000"/>
              </a:lnSpc>
              <a:spcBef>
                <a:spcPts val="0"/>
              </a:spcBef>
              <a:spcAft>
                <a:spcPts val="600"/>
              </a:spcAft>
              <a:buNone/>
            </a:pPr>
            <a:endParaRPr lang="en-US" dirty="0"/>
          </a:p>
        </p:txBody>
      </p:sp>
    </p:spTree>
    <p:extLst>
      <p:ext uri="{BB962C8B-B14F-4D97-AF65-F5344CB8AC3E}">
        <p14:creationId xmlns:p14="http://schemas.microsoft.com/office/powerpoint/2010/main" val="15975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91A-401E-3EE2-8F7B-652C7233F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9B8CF-6A48-05A4-B302-79D1E783088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303DBE2-AA3A-C4E4-6670-B0448664875C}"/>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endParaRPr lang="en-US" dirty="0"/>
          </a:p>
          <a:p>
            <a:pPr marL="0" indent="0">
              <a:spcBef>
                <a:spcPts val="0"/>
              </a:spcBef>
              <a:spcAft>
                <a:spcPts val="600"/>
              </a:spcAft>
              <a:buNone/>
            </a:pPr>
            <a:r>
              <a:rPr lang="en-US" sz="3200" dirty="0"/>
              <a:t>In continuing the examination of Christ’s life, the next appearance of Jesus is in </a:t>
            </a:r>
            <a:r>
              <a:rPr lang="en-US" sz="3200" b="1" dirty="0"/>
              <a:t>Mt 3:13ff</a:t>
            </a:r>
            <a:r>
              <a:rPr lang="en-US" sz="3200" dirty="0"/>
              <a:t> where Jesus is baptized and filled with the Holy Spirit. To avoid examining a  </a:t>
            </a:r>
            <a:r>
              <a:rPr lang="en-US" sz="3200" b="1" dirty="0"/>
              <a:t>multitude of baptism examples</a:t>
            </a:r>
            <a:r>
              <a:rPr lang="en-US" sz="3200" dirty="0"/>
              <a:t> in Acts let’s consider what happens with the Ethiopian eunuch: </a:t>
            </a:r>
          </a:p>
        </p:txBody>
      </p:sp>
    </p:spTree>
    <p:extLst>
      <p:ext uri="{BB962C8B-B14F-4D97-AF65-F5344CB8AC3E}">
        <p14:creationId xmlns:p14="http://schemas.microsoft.com/office/powerpoint/2010/main" val="299431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EC77E-E575-82D1-14BE-D8D547ECD1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06D64-1FD6-FB59-18DD-10EC2E215BF9}"/>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E667E32F-037A-A45B-2B6E-15AF9149FDD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b="1" dirty="0"/>
              <a:t>Acts 8:25ff – 34-37 “</a:t>
            </a:r>
            <a:r>
              <a:rPr lang="en-US" sz="3200" dirty="0"/>
              <a:t>then Philip opened his mouth, and beginning from this Scripture he preached Jesus to him. As they went along the road and came to water, the eunuch said, ‘Look! Water! What prevents me from being baptized?” Apparently telling the story of Jesus includes the necessity of being baptized, and as </a:t>
            </a:r>
            <a:r>
              <a:rPr lang="en-US" sz="3200" b="1" dirty="0"/>
              <a:t>Acts 2:38 </a:t>
            </a:r>
            <a:r>
              <a:rPr lang="en-US" sz="3200" dirty="0"/>
              <a:t> includes – being filled with the Holy Spirit. </a:t>
            </a:r>
          </a:p>
          <a:p>
            <a:pPr marL="0" indent="0">
              <a:spcBef>
                <a:spcPts val="0"/>
              </a:spcBef>
              <a:spcAft>
                <a:spcPts val="600"/>
              </a:spcAft>
              <a:buNone/>
            </a:pPr>
            <a:r>
              <a:rPr lang="en-US" sz="3200" dirty="0"/>
              <a:t>We see the message of the Holy Spirit in a number of passages:</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1949335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BBD93-ABCD-13ED-DF2F-CC9059C850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53F9E-00E0-62F0-7FDE-3ED0AED894C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07F206AD-2839-2BFA-B119-0357514B756E}"/>
              </a:ext>
            </a:extLst>
          </p:cNvPr>
          <p:cNvSpPr>
            <a:spLocks noGrp="1"/>
          </p:cNvSpPr>
          <p:nvPr>
            <p:ph idx="1"/>
          </p:nvPr>
        </p:nvSpPr>
        <p:spPr>
          <a:xfrm>
            <a:off x="628650" y="379562"/>
            <a:ext cx="7886700" cy="5891842"/>
          </a:xfrm>
        </p:spPr>
        <p:txBody>
          <a:bodyPr>
            <a:normAutofit/>
          </a:bodyPr>
          <a:lstStyle/>
          <a:p>
            <a:pPr>
              <a:lnSpc>
                <a:spcPct val="100000"/>
              </a:lnSpc>
            </a:pPr>
            <a:r>
              <a:rPr lang="en-US" b="1" dirty="0"/>
              <a:t>Romans 8:9–11</a:t>
            </a:r>
            <a:r>
              <a:rPr lang="en-US" dirty="0"/>
              <a:t> – If the Spirit of God dwells in you, you are not in the flesh but in the Spirit; the Spirit gives life to your mortal body</a:t>
            </a:r>
          </a:p>
          <a:p>
            <a:pPr>
              <a:lnSpc>
                <a:spcPct val="100000"/>
              </a:lnSpc>
            </a:pPr>
            <a:r>
              <a:rPr lang="en-US" b="1" dirty="0"/>
              <a:t>Ephesians 3:16–19</a:t>
            </a:r>
            <a:r>
              <a:rPr lang="en-US" dirty="0"/>
              <a:t> – God strengthens the inward man with His Spirit so that Christ may dwell in your hearts</a:t>
            </a:r>
          </a:p>
          <a:p>
            <a:pPr>
              <a:lnSpc>
                <a:spcPct val="100000"/>
              </a:lnSpc>
            </a:pPr>
            <a:r>
              <a:rPr lang="en-US" b="1" dirty="0"/>
              <a:t>John 14:16,17 “</a:t>
            </a:r>
            <a:r>
              <a:rPr lang="en-US" dirty="0"/>
              <a:t>I will ask the Father, and He will give you another Helper, that He may be with you forever; that is the Spirit of truth, whom the world cannot receive, because it does not see Him or know Him, but you know Him because He abides with you and will be in you.”</a:t>
            </a:r>
          </a:p>
        </p:txBody>
      </p:sp>
    </p:spTree>
    <p:extLst>
      <p:ext uri="{BB962C8B-B14F-4D97-AF65-F5344CB8AC3E}">
        <p14:creationId xmlns:p14="http://schemas.microsoft.com/office/powerpoint/2010/main" val="3515763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A539B-3F1D-F39C-56E5-69CA76874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C982C-5008-1DB3-D1BC-091F5D47965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EFBA354E-1087-63FF-2B32-A66DA7653A4B}"/>
              </a:ext>
            </a:extLst>
          </p:cNvPr>
          <p:cNvSpPr>
            <a:spLocks noGrp="1"/>
          </p:cNvSpPr>
          <p:nvPr>
            <p:ph idx="1"/>
          </p:nvPr>
        </p:nvSpPr>
        <p:spPr>
          <a:xfrm>
            <a:off x="628650" y="379562"/>
            <a:ext cx="7886700" cy="5891842"/>
          </a:xfrm>
        </p:spPr>
        <p:txBody>
          <a:bodyPr>
            <a:normAutofit/>
          </a:bodyPr>
          <a:lstStyle/>
          <a:p>
            <a:r>
              <a:rPr lang="en-US" b="1" dirty="0"/>
              <a:t>Rom 8:26 </a:t>
            </a:r>
            <a:r>
              <a:rPr lang="en-US" sz="3200" dirty="0"/>
              <a:t>“In the same way, the Spirit helps us in our weakness. We do not know what we ought to pray for, but the Spirit Himself intercedes for us through wordless groans.” </a:t>
            </a:r>
          </a:p>
          <a:p>
            <a:r>
              <a:rPr lang="en-US" b="1" cap="all" dirty="0"/>
              <a:t>1 Corinthians 2:12  </a:t>
            </a:r>
            <a:r>
              <a:rPr lang="en-US" sz="3200" dirty="0"/>
              <a:t>“What we have received is not the spirit of the world, but the Spirit who is from God, so that we may understand what God has freely given us.”</a:t>
            </a:r>
          </a:p>
          <a:p>
            <a:endParaRPr lang="en-US" dirty="0"/>
          </a:p>
          <a:p>
            <a:r>
              <a:rPr lang="en-US" sz="3200" b="1" dirty="0">
                <a:solidFill>
                  <a:srgbClr val="00B0F0"/>
                </a:solidFill>
              </a:rPr>
              <a:t>So a third quality of the followers of Jeus is being baptized followers and receiving the Holy Spirit.</a:t>
            </a:r>
            <a:endParaRPr lang="en-US" sz="3200" dirty="0">
              <a:solidFill>
                <a:srgbClr val="00B0F0"/>
              </a:solidFill>
            </a:endParaRP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245860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D2E3C-EC5F-03EF-4DD4-D548F020B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CEDF7-87C0-8E4E-16BA-7972BE15EFC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8DA7E95-DADC-CB7F-1AF0-AA0D99E8EA55}"/>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After Jesus’ baptism He then goes out into the wilderness for 40 days and suffered His temptations by Satan. His wandering for these days sets the precedent for His life during the next 3 years. At one point He tells a potential follower: </a:t>
            </a:r>
            <a:r>
              <a:rPr lang="en-US" sz="3200" b="1" dirty="0"/>
              <a:t>Mtt 8:20</a:t>
            </a:r>
            <a:r>
              <a:rPr lang="en-US" sz="3200" dirty="0"/>
              <a:t> “And Jesus saith unto him, the foxes have holes, and the birds of the air have nests; but the Son of man hath not where to lay his head.” </a:t>
            </a:r>
          </a:p>
        </p:txBody>
      </p:sp>
    </p:spTree>
    <p:extLst>
      <p:ext uri="{BB962C8B-B14F-4D97-AF65-F5344CB8AC3E}">
        <p14:creationId xmlns:p14="http://schemas.microsoft.com/office/powerpoint/2010/main" val="3175170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09A21-38F4-BEF1-4F93-265B6080C2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10857-7C75-BE18-332D-0ECFB8C54E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5D2798E1-7084-A5DC-9BF4-9B2503E4CCBA}"/>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b="1" dirty="0"/>
              <a:t>Mtt 19:29 </a:t>
            </a:r>
            <a:r>
              <a:rPr lang="en-US" sz="3200" dirty="0"/>
              <a:t>“And everyone who has left houses or brothers or sisters or father or mother or wife or children or fields for My sake will receive a hundred times as much and will inherit eternal life” </a:t>
            </a:r>
          </a:p>
          <a:p>
            <a:pPr marL="0" indent="0">
              <a:spcBef>
                <a:spcPts val="0"/>
              </a:spcBef>
              <a:spcAft>
                <a:spcPts val="600"/>
              </a:spcAft>
              <a:buNone/>
            </a:pPr>
            <a:r>
              <a:rPr lang="en-US" sz="3200" dirty="0"/>
              <a:t>If you remember the rich young ruler is told to sell all that he has and then come follow. </a:t>
            </a:r>
          </a:p>
          <a:p>
            <a:pPr marL="0" indent="0">
              <a:spcBef>
                <a:spcPts val="0"/>
              </a:spcBef>
              <a:spcAft>
                <a:spcPts val="600"/>
              </a:spcAft>
              <a:buNone/>
            </a:pPr>
            <a:endParaRPr lang="en-US" sz="3200" dirty="0"/>
          </a:p>
          <a:p>
            <a:pPr marL="0" indent="0">
              <a:spcBef>
                <a:spcPts val="0"/>
              </a:spcBef>
              <a:spcAft>
                <a:spcPts val="600"/>
              </a:spcAft>
              <a:buNone/>
            </a:pPr>
            <a:r>
              <a:rPr lang="en-US" sz="3200" dirty="0"/>
              <a:t>Where and why does Jesus have this lifestyle?</a:t>
            </a:r>
          </a:p>
        </p:txBody>
      </p:sp>
    </p:spTree>
    <p:extLst>
      <p:ext uri="{BB962C8B-B14F-4D97-AF65-F5344CB8AC3E}">
        <p14:creationId xmlns:p14="http://schemas.microsoft.com/office/powerpoint/2010/main" val="1432328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FE972-9284-29C7-AEE2-E31C52AEB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1D4B35-F186-5FBE-BAE3-151335CC814C}"/>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2B46DD52-F14F-2609-B313-1442E40E0869}"/>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Consider:    </a:t>
            </a:r>
            <a:r>
              <a:rPr lang="en-US" sz="3200" b="1" dirty="0"/>
              <a:t>Phil 2:5-8 “</a:t>
            </a:r>
            <a:r>
              <a:rPr lang="en-US" sz="3200" dirty="0"/>
              <a:t>Have this attitude in yourselves, which was also in Christ Jesus, who, as He already existed in the form of God, did not consider equality with God something to be grasped, but emptied Himself by taking the form of a bondservant and being born in the likeness of men.  And being found in appearance as a man, He humbled Himself by becoming obedient to the point of death: death on a cross.”    </a:t>
            </a:r>
            <a:r>
              <a:rPr lang="en-US" sz="3200" b="1" dirty="0"/>
              <a:t>John 17:4 “</a:t>
            </a:r>
            <a:r>
              <a:rPr lang="en-US" sz="3200" dirty="0"/>
              <a:t>I glorified You on the earth, having accomplished the work which You have given Me to do.”</a:t>
            </a:r>
          </a:p>
        </p:txBody>
      </p:sp>
    </p:spTree>
    <p:extLst>
      <p:ext uri="{BB962C8B-B14F-4D97-AF65-F5344CB8AC3E}">
        <p14:creationId xmlns:p14="http://schemas.microsoft.com/office/powerpoint/2010/main" val="1073333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302F7-3FEA-5A03-2D94-B147CAAB7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0F166A-7CF5-D5C3-0459-F6FE014FCA2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08B68C6-6B64-E864-4464-72563EA7689A}"/>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dirty="0"/>
              <a:t>Jesus’ homelessness reveals his sacrificial love and commitment to God’s mission. It set an example for His disciples to follow. He lived without a home base or possessions. This demonstrated his complete commitment to traveling, preaching, teaching, and ministering to people during his earthly ministry. Jesus denied himself and made sacrifices in order to fulfill his purpose.      Jesus’ willingness to detach from material possessions reflected His strong faith in his Father. Jesus did not worry about food, clothing, or shelter as he traveled and taught God’s message, because he knew God would provide what He needed. This is seen clearly in passages like Matthew 6:25-34 and Luke 12:22-31, where Jesus teaches his disciples to trust God for their needs too. </a:t>
            </a:r>
          </a:p>
        </p:txBody>
      </p:sp>
    </p:spTree>
    <p:extLst>
      <p:ext uri="{BB962C8B-B14F-4D97-AF65-F5344CB8AC3E}">
        <p14:creationId xmlns:p14="http://schemas.microsoft.com/office/powerpoint/2010/main" val="3467531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22BB9-0FB6-D5D2-F18A-B996467CCB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6F7ED-5058-9D8E-399C-A2F2FE295CD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58137382-BEFB-7447-8D09-1F19F1A61028}"/>
              </a:ext>
            </a:extLst>
          </p:cNvPr>
          <p:cNvSpPr>
            <a:spLocks noGrp="1"/>
          </p:cNvSpPr>
          <p:nvPr>
            <p:ph idx="1"/>
          </p:nvPr>
        </p:nvSpPr>
        <p:spPr>
          <a:xfrm>
            <a:off x="628650" y="379562"/>
            <a:ext cx="7886700" cy="5891842"/>
          </a:xfrm>
        </p:spPr>
        <p:txBody>
          <a:bodyPr>
            <a:normAutofit lnSpcReduction="10000"/>
          </a:bodyPr>
          <a:lstStyle/>
          <a:p>
            <a:pPr marL="0" indent="0">
              <a:buNone/>
            </a:pPr>
            <a:r>
              <a:rPr lang="en-US" dirty="0"/>
              <a:t>Like the rich young ruler, all aspects of this life which infer with our devotion and obedience to the Lord must be removed and forsaken.  Mtt 16:25,26 “For whoever wishes to save his life will lose it; but whoever loses his life for My sake will find it. For what will it profit a man if he gains the whole world and forfeits his soul? Or what will a man give in exchange for his soul?”</a:t>
            </a:r>
          </a:p>
          <a:p>
            <a:pPr marL="0" indent="0">
              <a:buNone/>
            </a:pPr>
            <a:endParaRPr lang="en-US" dirty="0"/>
          </a:p>
          <a:p>
            <a:pPr marL="0" indent="0">
              <a:buNone/>
            </a:pPr>
            <a:r>
              <a:rPr lang="en-US" b="1" dirty="0">
                <a:solidFill>
                  <a:srgbClr val="00B0F0"/>
                </a:solidFill>
              </a:rPr>
              <a:t>A fourth quality of Christ followers is a willingness to give up any and all things that prevent our completing the work God has given us to do </a:t>
            </a:r>
            <a:r>
              <a:rPr lang="en-US" dirty="0">
                <a:solidFill>
                  <a:srgbClr val="00B0F0"/>
                </a:solidFill>
              </a:rPr>
              <a:t>(“For we are God’s handiwork, created in Christ Jesus to do good works, which God prepared in advance for us to do. </a:t>
            </a:r>
            <a:r>
              <a:rPr lang="en-US" b="1" dirty="0">
                <a:solidFill>
                  <a:srgbClr val="00B0F0"/>
                </a:solidFill>
              </a:rPr>
              <a:t>Eph 2:19)</a:t>
            </a:r>
            <a:r>
              <a:rPr lang="en-US" dirty="0">
                <a:solidFill>
                  <a:srgbClr val="00B0F0"/>
                </a:solidFill>
              </a:rPr>
              <a:t>.</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05188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72C34-6D34-426C-B3B0-36A00F322A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162FB-25AF-2BB3-EA2B-E1E2C989E450}"/>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194FC7B0-BFCC-16B6-A705-F7850CD8FBFC}"/>
              </a:ext>
            </a:extLst>
          </p:cNvPr>
          <p:cNvSpPr>
            <a:spLocks noGrp="1"/>
          </p:cNvSpPr>
          <p:nvPr>
            <p:ph idx="1"/>
          </p:nvPr>
        </p:nvSpPr>
        <p:spPr>
          <a:xfrm>
            <a:off x="628650" y="379562"/>
            <a:ext cx="7886700" cy="5891842"/>
          </a:xfrm>
        </p:spPr>
        <p:txBody>
          <a:bodyPr>
            <a:normAutofit/>
          </a:bodyPr>
          <a:lstStyle/>
          <a:p>
            <a:pPr marL="0" indent="0">
              <a:buNone/>
            </a:pPr>
            <a:r>
              <a:rPr lang="en-US" dirty="0"/>
              <a:t>Jesus’ life of ministry comes to a close with His arrest, flogging and crucifixion. So the qualities that followers of Christ have are four-fold:</a:t>
            </a:r>
          </a:p>
          <a:p>
            <a:endParaRPr lang="en-US" dirty="0"/>
          </a:p>
          <a:p>
            <a:r>
              <a:rPr lang="en-US" b="1" dirty="0">
                <a:solidFill>
                  <a:srgbClr val="00B0F0"/>
                </a:solidFill>
              </a:rPr>
              <a:t>The first quality we see in a Christian is one of humility and service.</a:t>
            </a:r>
            <a:endParaRPr lang="en-US" dirty="0">
              <a:solidFill>
                <a:srgbClr val="00B0F0"/>
              </a:solidFill>
            </a:endParaRPr>
          </a:p>
          <a:p>
            <a:pPr marL="0" indent="0">
              <a:buNone/>
            </a:pPr>
            <a:r>
              <a:rPr lang="en-US" dirty="0"/>
              <a:t>Jesus had to humble Himself to be obedient to His Father, even death on the cross.</a:t>
            </a:r>
          </a:p>
          <a:p>
            <a:r>
              <a:rPr lang="en-US" b="1" dirty="0">
                <a:solidFill>
                  <a:srgbClr val="00B0F0"/>
                </a:solidFill>
              </a:rPr>
              <a:t>The second quality we see in a Christian is being a student of the Word. </a:t>
            </a:r>
            <a:endParaRPr lang="en-US" dirty="0">
              <a:solidFill>
                <a:srgbClr val="00B0F0"/>
              </a:solidFill>
            </a:endParaRPr>
          </a:p>
          <a:p>
            <a:pPr marL="0" indent="0">
              <a:buNone/>
            </a:pPr>
            <a:r>
              <a:rPr lang="en-US" dirty="0"/>
              <a:t>Jesus had to know the Word in order to know God’s will in order to do it. (not My will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586663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E0560-2B2D-F4D2-8B7D-05888B26B2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469C79-4D67-3A17-399A-E4C4C29582A1}"/>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1AE0E96-7A08-77D2-25FF-DF535BE2DEF1}"/>
              </a:ext>
            </a:extLst>
          </p:cNvPr>
          <p:cNvSpPr>
            <a:spLocks noGrp="1"/>
          </p:cNvSpPr>
          <p:nvPr>
            <p:ph idx="1"/>
          </p:nvPr>
        </p:nvSpPr>
        <p:spPr>
          <a:xfrm>
            <a:off x="628650" y="379562"/>
            <a:ext cx="7886700" cy="5891842"/>
          </a:xfrm>
        </p:spPr>
        <p:txBody>
          <a:bodyPr>
            <a:normAutofit/>
          </a:bodyPr>
          <a:lstStyle/>
          <a:p>
            <a:r>
              <a:rPr lang="en-US" b="1" dirty="0">
                <a:solidFill>
                  <a:srgbClr val="00B0F0"/>
                </a:solidFill>
              </a:rPr>
              <a:t>The third quality of following Jesus is to be baptized and receive the Holy Spirit.</a:t>
            </a:r>
            <a:endParaRPr lang="en-US" dirty="0">
              <a:solidFill>
                <a:srgbClr val="00B0F0"/>
              </a:solidFill>
            </a:endParaRPr>
          </a:p>
          <a:p>
            <a:pPr marL="0" indent="0">
              <a:buNone/>
            </a:pPr>
            <a:r>
              <a:rPr lang="en-US" dirty="0"/>
              <a:t>It was the Holy Spirit which led Jesus</a:t>
            </a:r>
            <a:r>
              <a:rPr lang="en-US" i="1" dirty="0"/>
              <a:t>                     (</a:t>
            </a:r>
            <a:r>
              <a:rPr lang="en-US" cap="all" dirty="0"/>
              <a:t>Rom 8:14 </a:t>
            </a:r>
            <a:r>
              <a:rPr lang="en-US" dirty="0"/>
              <a:t>“For as many as are led by the Spirit of God, they are the sons of God.”)</a:t>
            </a:r>
            <a:endParaRPr lang="en-US" i="1" dirty="0"/>
          </a:p>
          <a:p>
            <a:pPr marL="0" indent="0">
              <a:buNone/>
            </a:pPr>
            <a:endParaRPr lang="en-US" dirty="0"/>
          </a:p>
          <a:p>
            <a:r>
              <a:rPr lang="en-US" b="1" dirty="0">
                <a:solidFill>
                  <a:srgbClr val="00B0F0"/>
                </a:solidFill>
              </a:rPr>
              <a:t>A fourth quality of Christ followers is a willingness to sacrifice to please God. </a:t>
            </a:r>
            <a:endParaRPr lang="en-US" dirty="0">
              <a:solidFill>
                <a:srgbClr val="00B0F0"/>
              </a:solidFill>
            </a:endParaRPr>
          </a:p>
          <a:p>
            <a:pPr marL="0" indent="0">
              <a:buNone/>
            </a:pPr>
            <a:r>
              <a:rPr lang="en-US" dirty="0"/>
              <a:t>1 Peter 2:24 explains, “He Himself bore our sins in His body on the tree, so that we might die to sin and live to </a:t>
            </a:r>
            <a:r>
              <a:rPr lang="en-US"/>
              <a:t>righteousness.”  **</a:t>
            </a:r>
            <a:endParaRPr lang="en-US" dirty="0"/>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18119184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481</TotalTime>
  <Words>1844</Words>
  <Application>Microsoft Office PowerPoint</Application>
  <PresentationFormat>On-screen Show (4:3)</PresentationFormat>
  <Paragraphs>56</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Mann</dc:creator>
  <cp:lastModifiedBy>James Young</cp:lastModifiedBy>
  <cp:revision>54</cp:revision>
  <dcterms:created xsi:type="dcterms:W3CDTF">2019-04-11T15:26:57Z</dcterms:created>
  <dcterms:modified xsi:type="dcterms:W3CDTF">2026-09-09T16:57:04Z</dcterms:modified>
</cp:coreProperties>
</file>