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307" r:id="rId2"/>
    <p:sldId id="296" r:id="rId3"/>
    <p:sldId id="317" r:id="rId4"/>
    <p:sldId id="316" r:id="rId5"/>
    <p:sldId id="341" r:id="rId6"/>
    <p:sldId id="326" r:id="rId7"/>
    <p:sldId id="333" r:id="rId8"/>
    <p:sldId id="332" r:id="rId9"/>
    <p:sldId id="337" r:id="rId10"/>
    <p:sldId id="340" r:id="rId11"/>
    <p:sldId id="342" r:id="rId12"/>
    <p:sldId id="343"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2AC65C-FDEC-4FB8-B528-BBE0394D61B5}" v="11" dt="2026-09-24T17:12:28.9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34" autoAdjust="0"/>
    <p:restoredTop sz="94660"/>
  </p:normalViewPr>
  <p:slideViewPr>
    <p:cSldViewPr snapToGrid="0">
      <p:cViewPr varScale="1">
        <p:scale>
          <a:sx n="111" d="100"/>
          <a:sy n="111" d="100"/>
        </p:scale>
        <p:origin x="1662"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Young" userId="7f8d7c9cdb576883" providerId="LiveId" clId="{CB16DE9E-3AA6-4238-BE96-44A894DEE4D6}"/>
    <pc:docChg chg="undo custSel delSld modSld">
      <pc:chgData name="James Young" userId="7f8d7c9cdb576883" providerId="LiveId" clId="{CB16DE9E-3AA6-4238-BE96-44A894DEE4D6}" dt="2026-09-24T17:28:31.969" v="280" actId="2696"/>
      <pc:docMkLst>
        <pc:docMk/>
      </pc:docMkLst>
      <pc:sldChg chg="modSp mod">
        <pc:chgData name="James Young" userId="7f8d7c9cdb576883" providerId="LiveId" clId="{CB16DE9E-3AA6-4238-BE96-44A894DEE4D6}" dt="2026-09-24T17:13:39.013" v="214" actId="20577"/>
        <pc:sldMkLst>
          <pc:docMk/>
          <pc:sldMk cId="2838560389" sldId="296"/>
        </pc:sldMkLst>
        <pc:spChg chg="mod">
          <ac:chgData name="James Young" userId="7f8d7c9cdb576883" providerId="LiveId" clId="{CB16DE9E-3AA6-4238-BE96-44A894DEE4D6}" dt="2026-09-24T17:13:39.013" v="214" actId="20577"/>
          <ac:spMkLst>
            <pc:docMk/>
            <pc:sldMk cId="2838560389" sldId="296"/>
            <ac:spMk id="3" creationId="{708276BC-A706-40B5-B51D-6AA00A059507}"/>
          </ac:spMkLst>
        </pc:spChg>
      </pc:sldChg>
      <pc:sldChg chg="modSp mod">
        <pc:chgData name="James Young" userId="7f8d7c9cdb576883" providerId="LiveId" clId="{CB16DE9E-3AA6-4238-BE96-44A894DEE4D6}" dt="2026-09-24T17:17:21.850" v="238" actId="6549"/>
        <pc:sldMkLst>
          <pc:docMk/>
          <pc:sldMk cId="2438453614" sldId="316"/>
        </pc:sldMkLst>
        <pc:spChg chg="mod">
          <ac:chgData name="James Young" userId="7f8d7c9cdb576883" providerId="LiveId" clId="{CB16DE9E-3AA6-4238-BE96-44A894DEE4D6}" dt="2026-09-24T17:17:21.850" v="238" actId="6549"/>
          <ac:spMkLst>
            <pc:docMk/>
            <pc:sldMk cId="2438453614" sldId="316"/>
            <ac:spMk id="3" creationId="{708276BC-A706-40B5-B51D-6AA00A059507}"/>
          </ac:spMkLst>
        </pc:spChg>
      </pc:sldChg>
      <pc:sldChg chg="modSp mod">
        <pc:chgData name="James Young" userId="7f8d7c9cdb576883" providerId="LiveId" clId="{CB16DE9E-3AA6-4238-BE96-44A894DEE4D6}" dt="2026-09-24T17:15:54.237" v="218" actId="20577"/>
        <pc:sldMkLst>
          <pc:docMk/>
          <pc:sldMk cId="2029461572" sldId="317"/>
        </pc:sldMkLst>
        <pc:spChg chg="mod">
          <ac:chgData name="James Young" userId="7f8d7c9cdb576883" providerId="LiveId" clId="{CB16DE9E-3AA6-4238-BE96-44A894DEE4D6}" dt="2026-09-24T17:15:54.237" v="218" actId="20577"/>
          <ac:spMkLst>
            <pc:docMk/>
            <pc:sldMk cId="2029461572" sldId="317"/>
            <ac:spMk id="3" creationId="{708276BC-A706-40B5-B51D-6AA00A059507}"/>
          </ac:spMkLst>
        </pc:spChg>
      </pc:sldChg>
      <pc:sldChg chg="modSp mod">
        <pc:chgData name="James Young" userId="7f8d7c9cdb576883" providerId="LiveId" clId="{CB16DE9E-3AA6-4238-BE96-44A894DEE4D6}" dt="2026-09-24T17:04:58.820" v="164" actId="20577"/>
        <pc:sldMkLst>
          <pc:docMk/>
          <pc:sldMk cId="3328950240" sldId="326"/>
        </pc:sldMkLst>
        <pc:spChg chg="mod">
          <ac:chgData name="James Young" userId="7f8d7c9cdb576883" providerId="LiveId" clId="{CB16DE9E-3AA6-4238-BE96-44A894DEE4D6}" dt="2026-09-24T17:04:58.820" v="164" actId="20577"/>
          <ac:spMkLst>
            <pc:docMk/>
            <pc:sldMk cId="3328950240" sldId="326"/>
            <ac:spMk id="3" creationId="{708276BC-A706-40B5-B51D-6AA00A059507}"/>
          </ac:spMkLst>
        </pc:spChg>
      </pc:sldChg>
      <pc:sldChg chg="modSp mod">
        <pc:chgData name="James Young" userId="7f8d7c9cdb576883" providerId="LiveId" clId="{CB16DE9E-3AA6-4238-BE96-44A894DEE4D6}" dt="2026-09-24T17:24:41.619" v="273" actId="20577"/>
        <pc:sldMkLst>
          <pc:docMk/>
          <pc:sldMk cId="3270483536" sldId="332"/>
        </pc:sldMkLst>
        <pc:spChg chg="mod">
          <ac:chgData name="James Young" userId="7f8d7c9cdb576883" providerId="LiveId" clId="{CB16DE9E-3AA6-4238-BE96-44A894DEE4D6}" dt="2026-09-24T17:24:41.619" v="273" actId="20577"/>
          <ac:spMkLst>
            <pc:docMk/>
            <pc:sldMk cId="3270483536" sldId="332"/>
            <ac:spMk id="3" creationId="{9B8F403C-9230-0156-946C-CC152F669928}"/>
          </ac:spMkLst>
        </pc:spChg>
      </pc:sldChg>
      <pc:sldChg chg="modSp mod">
        <pc:chgData name="James Young" userId="7f8d7c9cdb576883" providerId="LiveId" clId="{CB16DE9E-3AA6-4238-BE96-44A894DEE4D6}" dt="2026-09-24T17:22:17.565" v="249" actId="20577"/>
        <pc:sldMkLst>
          <pc:docMk/>
          <pc:sldMk cId="701459834" sldId="333"/>
        </pc:sldMkLst>
        <pc:spChg chg="mod">
          <ac:chgData name="James Young" userId="7f8d7c9cdb576883" providerId="LiveId" clId="{CB16DE9E-3AA6-4238-BE96-44A894DEE4D6}" dt="2026-09-24T17:22:17.565" v="249" actId="20577"/>
          <ac:spMkLst>
            <pc:docMk/>
            <pc:sldMk cId="701459834" sldId="333"/>
            <ac:spMk id="3" creationId="{C6A3E0F6-D84A-CD71-BF0C-277BA342E860}"/>
          </ac:spMkLst>
        </pc:spChg>
      </pc:sldChg>
      <pc:sldChg chg="modSp mod">
        <pc:chgData name="James Young" userId="7f8d7c9cdb576883" providerId="LiveId" clId="{CB16DE9E-3AA6-4238-BE96-44A894DEE4D6}" dt="2026-09-24T17:10:34.249" v="180" actId="20577"/>
        <pc:sldMkLst>
          <pc:docMk/>
          <pc:sldMk cId="2227301378" sldId="337"/>
        </pc:sldMkLst>
        <pc:spChg chg="mod">
          <ac:chgData name="James Young" userId="7f8d7c9cdb576883" providerId="LiveId" clId="{CB16DE9E-3AA6-4238-BE96-44A894DEE4D6}" dt="2026-09-24T17:10:34.249" v="180" actId="20577"/>
          <ac:spMkLst>
            <pc:docMk/>
            <pc:sldMk cId="2227301378" sldId="337"/>
            <ac:spMk id="3" creationId="{D05E6D88-420B-FCA0-F7DE-E4E2393197E6}"/>
          </ac:spMkLst>
        </pc:spChg>
      </pc:sldChg>
      <pc:sldChg chg="modSp mod">
        <pc:chgData name="James Young" userId="7f8d7c9cdb576883" providerId="LiveId" clId="{CB16DE9E-3AA6-4238-BE96-44A894DEE4D6}" dt="2026-09-24T17:26:13.635" v="277" actId="20577"/>
        <pc:sldMkLst>
          <pc:docMk/>
          <pc:sldMk cId="1142503779" sldId="340"/>
        </pc:sldMkLst>
        <pc:spChg chg="mod">
          <ac:chgData name="James Young" userId="7f8d7c9cdb576883" providerId="LiveId" clId="{CB16DE9E-3AA6-4238-BE96-44A894DEE4D6}" dt="2026-09-24T17:26:13.635" v="277" actId="20577"/>
          <ac:spMkLst>
            <pc:docMk/>
            <pc:sldMk cId="1142503779" sldId="340"/>
            <ac:spMk id="3" creationId="{49ACF999-3B9D-2B7A-4CD5-D2F7AC4FD6B4}"/>
          </ac:spMkLst>
        </pc:spChg>
      </pc:sldChg>
      <pc:sldChg chg="modSp mod">
        <pc:chgData name="James Young" userId="7f8d7c9cdb576883" providerId="LiveId" clId="{CB16DE9E-3AA6-4238-BE96-44A894DEE4D6}" dt="2026-09-24T17:20:02.563" v="242" actId="6549"/>
        <pc:sldMkLst>
          <pc:docMk/>
          <pc:sldMk cId="434400825" sldId="341"/>
        </pc:sldMkLst>
        <pc:spChg chg="mod">
          <ac:chgData name="James Young" userId="7f8d7c9cdb576883" providerId="LiveId" clId="{CB16DE9E-3AA6-4238-BE96-44A894DEE4D6}" dt="2026-09-24T17:20:02.563" v="242" actId="6549"/>
          <ac:spMkLst>
            <pc:docMk/>
            <pc:sldMk cId="434400825" sldId="341"/>
            <ac:spMk id="3" creationId="{B01EF2B2-1299-8D2C-72F6-8B7BF6546096}"/>
          </ac:spMkLst>
        </pc:spChg>
      </pc:sldChg>
      <pc:sldChg chg="modSp mod">
        <pc:chgData name="James Young" userId="7f8d7c9cdb576883" providerId="LiveId" clId="{CB16DE9E-3AA6-4238-BE96-44A894DEE4D6}" dt="2026-09-24T17:27:44.676" v="278" actId="113"/>
        <pc:sldMkLst>
          <pc:docMk/>
          <pc:sldMk cId="159752490" sldId="342"/>
        </pc:sldMkLst>
        <pc:spChg chg="mod">
          <ac:chgData name="James Young" userId="7f8d7c9cdb576883" providerId="LiveId" clId="{CB16DE9E-3AA6-4238-BE96-44A894DEE4D6}" dt="2026-09-24T17:27:44.676" v="278" actId="113"/>
          <ac:spMkLst>
            <pc:docMk/>
            <pc:sldMk cId="159752490" sldId="342"/>
            <ac:spMk id="3" creationId="{9252F0BC-AC59-F7BE-13B5-12E80E8E6DFE}"/>
          </ac:spMkLst>
        </pc:spChg>
      </pc:sldChg>
      <pc:sldChg chg="modSp mod">
        <pc:chgData name="James Young" userId="7f8d7c9cdb576883" providerId="LiveId" clId="{CB16DE9E-3AA6-4238-BE96-44A894DEE4D6}" dt="2026-09-24T17:12:47.561" v="210" actId="20577"/>
        <pc:sldMkLst>
          <pc:docMk/>
          <pc:sldMk cId="2994315556" sldId="343"/>
        </pc:sldMkLst>
        <pc:spChg chg="mod">
          <ac:chgData name="James Young" userId="7f8d7c9cdb576883" providerId="LiveId" clId="{CB16DE9E-3AA6-4238-BE96-44A894DEE4D6}" dt="2026-09-24T17:12:47.561" v="210" actId="20577"/>
          <ac:spMkLst>
            <pc:docMk/>
            <pc:sldMk cId="2994315556" sldId="343"/>
            <ac:spMk id="3" creationId="{4303DBE2-AA3A-C4E4-6670-B0448664875C}"/>
          </ac:spMkLst>
        </pc:spChg>
      </pc:sldChg>
      <pc:sldChg chg="del">
        <pc:chgData name="James Young" userId="7f8d7c9cdb576883" providerId="LiveId" clId="{CB16DE9E-3AA6-4238-BE96-44A894DEE4D6}" dt="2026-09-24T17:28:28.731" v="279" actId="2696"/>
        <pc:sldMkLst>
          <pc:docMk/>
          <pc:sldMk cId="3175170424" sldId="344"/>
        </pc:sldMkLst>
      </pc:sldChg>
      <pc:sldChg chg="del">
        <pc:chgData name="James Young" userId="7f8d7c9cdb576883" providerId="LiveId" clId="{CB16DE9E-3AA6-4238-BE96-44A894DEE4D6}" dt="2026-09-24T17:28:31.969" v="280" actId="2696"/>
        <pc:sldMkLst>
          <pc:docMk/>
          <pc:sldMk cId="330479196" sldId="34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716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68513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E50499-A6AE-48C1-B673-103C7BE2B98D}"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182170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E50499-A6AE-48C1-B673-103C7BE2B98D}"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1945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E50499-A6AE-48C1-B673-103C7BE2B98D}"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66057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E50499-A6AE-48C1-B673-103C7BE2B98D}"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4191577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E50499-A6AE-48C1-B673-103C7BE2B98D}"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36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03972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22542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290983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68807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E50499-A6AE-48C1-B673-103C7BE2B98D}" type="datetimeFigureOut">
              <a:rPr lang="en-US" smtClean="0"/>
              <a:t>9/24/2026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481562-F4D4-4232-B131-04FC508A6797}" type="slidenum">
              <a:rPr lang="en-US" smtClean="0"/>
              <a:t>‹#›</a:t>
            </a:fld>
            <a:endParaRPr lang="en-US"/>
          </a:p>
        </p:txBody>
      </p:sp>
    </p:spTree>
    <p:extLst>
      <p:ext uri="{BB962C8B-B14F-4D97-AF65-F5344CB8AC3E}">
        <p14:creationId xmlns:p14="http://schemas.microsoft.com/office/powerpoint/2010/main" val="135459538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31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250167"/>
            <a:ext cx="7886700" cy="77637"/>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88189"/>
            <a:ext cx="7886700" cy="5822829"/>
          </a:xfrm>
        </p:spPr>
        <p:txBody>
          <a:bodyPr>
            <a:normAutofit/>
          </a:bodyPr>
          <a:lstStyle/>
          <a:p>
            <a:pPr marL="0" indent="0" algn="ctr">
              <a:buNone/>
            </a:pPr>
            <a:r>
              <a:rPr lang="en-US" sz="3500" b="1" dirty="0"/>
              <a:t>Justified:</a:t>
            </a:r>
            <a:endParaRPr lang="en-US" sz="3500" dirty="0"/>
          </a:p>
          <a:p>
            <a:pPr marL="0" indent="0">
              <a:buNone/>
            </a:pPr>
            <a:endParaRPr lang="en-US" sz="1100" dirty="0"/>
          </a:p>
          <a:p>
            <a:r>
              <a:rPr lang="en-US" sz="3000" dirty="0"/>
              <a:t>The word </a:t>
            </a:r>
            <a:r>
              <a:rPr lang="en-US" sz="3000" b="1" i="1" dirty="0"/>
              <a:t>justified</a:t>
            </a:r>
            <a:r>
              <a:rPr lang="en-US" sz="3000" b="1" dirty="0"/>
              <a:t> </a:t>
            </a:r>
            <a:r>
              <a:rPr lang="en-US" sz="3000" dirty="0"/>
              <a:t>means “pronounced or treated as r</a:t>
            </a:r>
            <a:r>
              <a:rPr lang="en-US" sz="3000" b="1" dirty="0"/>
              <a:t>ighteous</a:t>
            </a:r>
            <a:r>
              <a:rPr lang="en-US" sz="3000" dirty="0"/>
              <a:t>.”</a:t>
            </a:r>
          </a:p>
          <a:p>
            <a:r>
              <a:rPr lang="en-US" sz="3000" dirty="0"/>
              <a:t>The Christian, being declared </a:t>
            </a:r>
            <a:r>
              <a:rPr lang="en-US" sz="3000" b="1" dirty="0"/>
              <a:t>righteous</a:t>
            </a:r>
            <a:r>
              <a:rPr lang="en-US" sz="3000" dirty="0"/>
              <a:t>, is thus </a:t>
            </a:r>
            <a:r>
              <a:rPr lang="en-US" sz="3000" b="1" dirty="0"/>
              <a:t>freed from the guilt of sin</a:t>
            </a:r>
            <a:r>
              <a:rPr lang="en-US" sz="3000" dirty="0"/>
              <a:t>.</a:t>
            </a:r>
          </a:p>
          <a:p>
            <a:r>
              <a:rPr lang="en-US" sz="3000" dirty="0"/>
              <a:t>For a Christian, our justification is the </a:t>
            </a:r>
            <a:r>
              <a:rPr lang="en-US" sz="3000" i="1" dirty="0"/>
              <a:t>‘gracious’ </a:t>
            </a:r>
            <a:r>
              <a:rPr lang="en-US" sz="3000" dirty="0"/>
              <a:t>act of God not only forgiving the believer’s sins but imputing to him the righteousness of Christ.</a:t>
            </a:r>
          </a:p>
          <a:p>
            <a:r>
              <a:rPr lang="en-US" sz="3000" dirty="0"/>
              <a:t>Our being righteous in God’s eyes is necessary so that our relationship with Him is restored.</a:t>
            </a:r>
            <a:r>
              <a:rPr lang="en-US" dirty="0"/>
              <a:t> </a:t>
            </a:r>
            <a:r>
              <a:rPr lang="en-US" sz="1600" dirty="0">
                <a:latin typeface="Calibri" panose="020F0502020204030204" pitchFamily="34" charset="0"/>
                <a:ea typeface="Calibri" panose="020F0502020204030204" pitchFamily="34" charset="0"/>
                <a:cs typeface="Times New Roman" panose="02020603050405020304" pitchFamily="18" charset="0"/>
              </a:rPr>
              <a:t>       </a:t>
            </a:r>
          </a:p>
          <a:p>
            <a:pPr marL="0" indent="0" algn="ctr">
              <a:buNone/>
            </a:pPr>
            <a:r>
              <a:rPr lang="en-US" sz="1600" dirty="0">
                <a:latin typeface="Calibri" panose="020F0502020204030204" pitchFamily="34" charset="0"/>
                <a:ea typeface="Calibri" panose="020F0502020204030204" pitchFamily="34" charset="0"/>
                <a:cs typeface="Times New Roman" panose="02020603050405020304" pitchFamily="18" charset="0"/>
              </a:rPr>
              <a:t>by Jim Young</a:t>
            </a:r>
          </a:p>
        </p:txBody>
      </p:sp>
    </p:spTree>
    <p:extLst>
      <p:ext uri="{BB962C8B-B14F-4D97-AF65-F5344CB8AC3E}">
        <p14:creationId xmlns:p14="http://schemas.microsoft.com/office/powerpoint/2010/main" val="2838560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buNone/>
            </a:pPr>
            <a:r>
              <a:rPr lang="en-US" sz="3200" dirty="0"/>
              <a:t>Our situation is summarized clearly in </a:t>
            </a:r>
            <a:r>
              <a:rPr lang="en-US" sz="3200" b="1" dirty="0"/>
              <a:t>Rom 5:1 “</a:t>
            </a:r>
            <a:r>
              <a:rPr lang="en-US" sz="3200" dirty="0"/>
              <a:t>Therefore, since we have been </a:t>
            </a:r>
            <a:r>
              <a:rPr lang="en-US" sz="3200" b="1" dirty="0"/>
              <a:t>justified by faith</a:t>
            </a:r>
            <a:r>
              <a:rPr lang="en-US" sz="3200" dirty="0"/>
              <a:t>, we have peace with God </a:t>
            </a:r>
            <a:r>
              <a:rPr lang="en-US" sz="3200" u="sng" dirty="0"/>
              <a:t>through our Lord Jesus Christ</a:t>
            </a:r>
            <a:r>
              <a:rPr lang="en-US" sz="3200" b="1" dirty="0"/>
              <a:t>”</a:t>
            </a:r>
            <a:r>
              <a:rPr lang="en-US" sz="3200" dirty="0"/>
              <a:t>.  </a:t>
            </a:r>
          </a:p>
          <a:p>
            <a:pPr marL="0" indent="0">
              <a:buNone/>
            </a:pPr>
            <a:r>
              <a:rPr lang="en-US" sz="3200" dirty="0"/>
              <a:t>We should see in this passage that our justification and restored relationship is because of what Jesus has done and not because of our good works.   </a:t>
            </a:r>
            <a:r>
              <a:rPr lang="en-US" sz="3200" b="1" dirty="0"/>
              <a:t>Ephesians 2:8-9</a:t>
            </a:r>
            <a:r>
              <a:rPr lang="en-US" sz="3200" dirty="0"/>
              <a:t>: </a:t>
            </a:r>
            <a:r>
              <a:rPr lang="en-US" sz="3200" b="1" dirty="0"/>
              <a:t>“</a:t>
            </a:r>
            <a:r>
              <a:rPr lang="en-US" sz="3200" dirty="0"/>
              <a:t>For it is by grace you have been saved, through faith—and this is not from yourselves, it is the gift of God—not by works, so that no one can boast.</a:t>
            </a:r>
            <a:r>
              <a:rPr lang="en-US" sz="3200" b="1" dirty="0"/>
              <a:t>”  </a:t>
            </a:r>
            <a:endParaRPr lang="en-US" sz="3200" dirty="0"/>
          </a:p>
        </p:txBody>
      </p:sp>
    </p:spTree>
    <p:extLst>
      <p:ext uri="{BB962C8B-B14F-4D97-AF65-F5344CB8AC3E}">
        <p14:creationId xmlns:p14="http://schemas.microsoft.com/office/powerpoint/2010/main" val="2029461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buNone/>
            </a:pPr>
            <a:r>
              <a:rPr lang="en-US" sz="3200" dirty="0"/>
              <a:t>This passage in Ephesians tells us that we have been granted salvation because God’s grace has led Him to accept us if we have faith in our Lord. </a:t>
            </a:r>
            <a:r>
              <a:rPr lang="en-US" sz="3200" b="1" dirty="0"/>
              <a:t> </a:t>
            </a:r>
          </a:p>
          <a:p>
            <a:pPr marL="0" indent="0">
              <a:buNone/>
            </a:pPr>
            <a:r>
              <a:rPr lang="en-US" sz="3200" dirty="0"/>
              <a:t>We are again told this in </a:t>
            </a:r>
            <a:r>
              <a:rPr lang="en-US" sz="3200" b="1" dirty="0"/>
              <a:t>Acts 4:12 “</a:t>
            </a:r>
            <a:r>
              <a:rPr lang="en-US" sz="3200" dirty="0"/>
              <a:t>Salvation is found in no one else, for there is no other name under heaven given to mankind by which we must be saved.” </a:t>
            </a:r>
            <a:r>
              <a:rPr lang="en-US" sz="3200" b="1" dirty="0"/>
              <a:t>Rom 5:1</a:t>
            </a:r>
            <a:r>
              <a:rPr lang="en-US" sz="3200" dirty="0"/>
              <a:t> went into deeper detail by telling us that the reason we are saved is because God sees our justification as real because of our faith in Christ.</a:t>
            </a:r>
          </a:p>
        </p:txBody>
      </p:sp>
    </p:spTree>
    <p:extLst>
      <p:ext uri="{BB962C8B-B14F-4D97-AF65-F5344CB8AC3E}">
        <p14:creationId xmlns:p14="http://schemas.microsoft.com/office/powerpoint/2010/main" val="243845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134EF-0233-0523-E1AE-6E837D396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B61A42-103C-FA81-5A92-C38FD363C20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01EF2B2-1299-8D2C-72F6-8B7BF6546096}"/>
              </a:ext>
            </a:extLst>
          </p:cNvPr>
          <p:cNvSpPr>
            <a:spLocks noGrp="1"/>
          </p:cNvSpPr>
          <p:nvPr>
            <p:ph idx="1"/>
          </p:nvPr>
        </p:nvSpPr>
        <p:spPr>
          <a:xfrm>
            <a:off x="628650" y="379562"/>
            <a:ext cx="7886700" cy="5891842"/>
          </a:xfrm>
        </p:spPr>
        <p:txBody>
          <a:bodyPr>
            <a:normAutofit/>
          </a:bodyPr>
          <a:lstStyle/>
          <a:p>
            <a:pPr marL="0" indent="0">
              <a:buNone/>
            </a:pPr>
            <a:endParaRPr lang="en-US" sz="2000" b="1"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3200" dirty="0"/>
              <a:t>To be </a:t>
            </a:r>
            <a:r>
              <a:rPr lang="en-US" sz="3200" b="1" dirty="0"/>
              <a:t>justified</a:t>
            </a:r>
            <a:r>
              <a:rPr lang="en-US" sz="3200" dirty="0"/>
              <a:t> means to be </a:t>
            </a:r>
            <a:r>
              <a:rPr lang="en-US" sz="3200" b="1" dirty="0"/>
              <a:t>declared righteous before God</a:t>
            </a:r>
            <a:r>
              <a:rPr lang="en-US" sz="3200" dirty="0"/>
              <a:t>. </a:t>
            </a:r>
          </a:p>
          <a:p>
            <a:pPr marL="0" indent="0">
              <a:buNone/>
            </a:pPr>
            <a:r>
              <a:rPr lang="en-US" sz="3200" dirty="0"/>
              <a:t>It is a legal term indicating that God </a:t>
            </a:r>
            <a:r>
              <a:rPr lang="en-US" sz="3200" b="1" dirty="0"/>
              <a:t>forgives our sins and imputes the righteousness of Christ to us</a:t>
            </a:r>
            <a:r>
              <a:rPr lang="en-US" sz="3200" dirty="0"/>
              <a:t>.  How do we obtain this righteousness? In the same way we obtained ‘justification.’  </a:t>
            </a:r>
            <a:r>
              <a:rPr lang="en-US" sz="3200" b="1" dirty="0"/>
              <a:t>2 Cor 5:21 “</a:t>
            </a:r>
            <a:r>
              <a:rPr lang="en-US" sz="3200" dirty="0"/>
              <a:t>He made Him who knew no sin to be sin on our behalf, so that we might become the righteousness of God in Him.” </a:t>
            </a:r>
            <a:endParaRPr lang="en-US" sz="32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440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lnSpc>
                <a:spcPct val="107000"/>
              </a:lnSpc>
              <a:spcBef>
                <a:spcPts val="0"/>
              </a:spcBef>
              <a:spcAft>
                <a:spcPts val="600"/>
              </a:spcAft>
              <a:buNone/>
            </a:pPr>
            <a:endParaRPr lang="en-US" b="1" dirty="0"/>
          </a:p>
          <a:p>
            <a:pPr marL="0" indent="0">
              <a:spcBef>
                <a:spcPts val="0"/>
              </a:spcBef>
              <a:spcAft>
                <a:spcPts val="600"/>
              </a:spcAft>
              <a:buNone/>
            </a:pPr>
            <a:r>
              <a:rPr lang="en-US" sz="3200" b="1" dirty="0"/>
              <a:t>Romans 3:22</a:t>
            </a:r>
            <a:r>
              <a:rPr lang="en-US" sz="3200" dirty="0"/>
              <a:t> “This righteousness is given through faith in Jesus Christ to all who believe. There is no difference between Jew and Gentile.”  </a:t>
            </a:r>
          </a:p>
          <a:p>
            <a:pPr marL="0" indent="0">
              <a:spcBef>
                <a:spcPts val="0"/>
              </a:spcBef>
              <a:spcAft>
                <a:spcPts val="600"/>
              </a:spcAft>
              <a:buNone/>
            </a:pPr>
            <a:endParaRPr lang="en-US" sz="3200" b="1" dirty="0"/>
          </a:p>
          <a:p>
            <a:pPr marL="0" indent="0">
              <a:spcBef>
                <a:spcPts val="0"/>
              </a:spcBef>
              <a:spcAft>
                <a:spcPts val="600"/>
              </a:spcAft>
              <a:buNone/>
            </a:pPr>
            <a:r>
              <a:rPr lang="en-US" sz="3200" b="1" dirty="0"/>
              <a:t>Phil 3:9 “</a:t>
            </a:r>
            <a:r>
              <a:rPr lang="en-US" sz="3200" dirty="0"/>
              <a:t>and may be found in Him (Christ), not having a righteousness of my own derived from the Law, but that which is through faith in Christ, the righteousness </a:t>
            </a:r>
            <a:r>
              <a:rPr lang="en-US" dirty="0"/>
              <a:t>which come from God on the basis of faith.”</a:t>
            </a:r>
          </a:p>
        </p:txBody>
      </p:sp>
    </p:spTree>
    <p:extLst>
      <p:ext uri="{BB962C8B-B14F-4D97-AF65-F5344CB8AC3E}">
        <p14:creationId xmlns:p14="http://schemas.microsoft.com/office/powerpoint/2010/main" val="3328950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10A7-E085-C38C-5EA8-85B2F06AD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93A9E-959A-D8F8-8CB7-5EB349615745}"/>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6A3E0F6-D84A-CD71-BF0C-277BA342E860}"/>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This means that our justification/righteousness is not based on anything we CAN or SHOULD do. </a:t>
            </a:r>
            <a:r>
              <a:rPr lang="en-US" sz="3200" b="1" dirty="0"/>
              <a:t>Gal 2:16 “</a:t>
            </a:r>
            <a:r>
              <a:rPr lang="en-US" sz="3200" dirty="0"/>
              <a:t>Nevertheless knowing that a man is </a:t>
            </a:r>
            <a:r>
              <a:rPr lang="en-US" sz="3200" b="1" dirty="0"/>
              <a:t>not justified by works of the law but through faith in Jesus Christ…”</a:t>
            </a:r>
            <a:r>
              <a:rPr lang="en-US" sz="3200" dirty="0"/>
              <a:t> </a:t>
            </a:r>
          </a:p>
          <a:p>
            <a:pPr marL="0" indent="0">
              <a:spcBef>
                <a:spcPts val="0"/>
              </a:spcBef>
              <a:spcAft>
                <a:spcPts val="600"/>
              </a:spcAft>
              <a:buNone/>
            </a:pPr>
            <a:r>
              <a:rPr lang="en-US" sz="3200" dirty="0"/>
              <a:t>This is again restated in </a:t>
            </a:r>
            <a:r>
              <a:rPr lang="en-US" sz="3200" b="1" dirty="0"/>
              <a:t>Gal 3:24</a:t>
            </a:r>
            <a:r>
              <a:rPr lang="en-US" sz="3200" dirty="0"/>
              <a:t> “Therefore the Law has become our tutor to lead us to Christ, so that we </a:t>
            </a:r>
            <a:r>
              <a:rPr lang="en-US" sz="3200" b="1" dirty="0"/>
              <a:t>may be justified by faith.”</a:t>
            </a:r>
          </a:p>
          <a:p>
            <a:pPr marL="0" indent="0">
              <a:spcBef>
                <a:spcPts val="0"/>
              </a:spcBef>
              <a:spcAft>
                <a:spcPts val="600"/>
              </a:spcAft>
              <a:buNone/>
            </a:pPr>
            <a:r>
              <a:rPr lang="en-US" sz="3200" dirty="0"/>
              <a:t>These passages affirm that our salvation and righteousness are granted through faith, not human effort.  </a:t>
            </a:r>
          </a:p>
        </p:txBody>
      </p:sp>
    </p:spTree>
    <p:extLst>
      <p:ext uri="{BB962C8B-B14F-4D97-AF65-F5344CB8AC3E}">
        <p14:creationId xmlns:p14="http://schemas.microsoft.com/office/powerpoint/2010/main" val="701459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53523-4566-EE9B-7523-A7BD1FF2AB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27B3B3-223C-5F4C-4749-223D93285E7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B8F403C-9230-0156-946C-CC152F669928}"/>
              </a:ext>
            </a:extLst>
          </p:cNvPr>
          <p:cNvSpPr>
            <a:spLocks noGrp="1"/>
          </p:cNvSpPr>
          <p:nvPr>
            <p:ph idx="1"/>
          </p:nvPr>
        </p:nvSpPr>
        <p:spPr>
          <a:xfrm>
            <a:off x="628650" y="379562"/>
            <a:ext cx="7886700" cy="5891842"/>
          </a:xfrm>
        </p:spPr>
        <p:txBody>
          <a:bodyPr>
            <a:normAutofit fontScale="92500" lnSpcReduction="10000"/>
          </a:bodyPr>
          <a:lstStyle/>
          <a:p>
            <a:pPr marL="0" indent="0">
              <a:spcBef>
                <a:spcPts val="0"/>
              </a:spcBef>
              <a:spcAft>
                <a:spcPts val="600"/>
              </a:spcAft>
              <a:buNone/>
            </a:pPr>
            <a:r>
              <a:rPr lang="en-US" sz="3000" dirty="0"/>
              <a:t>An additional result in our receiving salvation through Christ is that it ensures that we are accepted and at peace with God.      </a:t>
            </a:r>
          </a:p>
          <a:p>
            <a:pPr marL="0" indent="0">
              <a:spcBef>
                <a:spcPts val="0"/>
              </a:spcBef>
              <a:spcAft>
                <a:spcPts val="600"/>
              </a:spcAft>
              <a:buNone/>
            </a:pPr>
            <a:r>
              <a:rPr lang="en-US" sz="3000" dirty="0"/>
              <a:t>I am </a:t>
            </a:r>
            <a:r>
              <a:rPr lang="en-US" sz="3000" b="1" dirty="0"/>
              <a:t>NOT</a:t>
            </a:r>
            <a:r>
              <a:rPr lang="en-US" sz="3000" dirty="0"/>
              <a:t> preaching ‘once saved, always saved.’ But our faith in Christ has secured our salvation and this should motivate believers to live in gratitude, pursue good works, and grow spiritually, knowing that their standing before God is secure.              </a:t>
            </a:r>
            <a:r>
              <a:rPr lang="en-US" sz="3000" b="1" dirty="0"/>
              <a:t>1 Peter 2:24 “</a:t>
            </a:r>
            <a:r>
              <a:rPr lang="en-US" sz="3000" dirty="0"/>
              <a:t>and He Himself bore our sins in His body on the cross, so that we might die to sin and </a:t>
            </a:r>
            <a:r>
              <a:rPr lang="en-US" sz="3000" b="1" dirty="0"/>
              <a:t>live to righteousness</a:t>
            </a:r>
            <a:r>
              <a:rPr lang="en-US" sz="3000" dirty="0"/>
              <a:t>; for by His wounds, we were healed.” </a:t>
            </a:r>
            <a:r>
              <a:rPr lang="en-US" sz="3000" b="1" dirty="0"/>
              <a:t>  </a:t>
            </a:r>
          </a:p>
          <a:p>
            <a:pPr marL="0" indent="0">
              <a:spcBef>
                <a:spcPts val="0"/>
              </a:spcBef>
              <a:spcAft>
                <a:spcPts val="600"/>
              </a:spcAft>
              <a:buNone/>
            </a:pPr>
            <a:r>
              <a:rPr lang="en-US" sz="3000" b="1" dirty="0"/>
              <a:t>Gal 2:20 “</a:t>
            </a:r>
            <a:r>
              <a:rPr lang="en-US" sz="3000" dirty="0"/>
              <a:t>I have been crucified with Christ; and </a:t>
            </a:r>
            <a:r>
              <a:rPr lang="en-US" sz="3000" b="1" dirty="0"/>
              <a:t>it is no longer I who live, but Christ lives in me</a:t>
            </a:r>
            <a:r>
              <a:rPr lang="en-US" sz="3000" dirty="0"/>
              <a:t>; and the life which I now live in the flesh I live by faith in the Son of God, who loved me and gave Himself up for me.” </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3270483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D798C-8D85-E2EC-8A96-D280335786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5CD2F-4AB8-843C-5FC2-1EB313FB9C0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05E6D88-420B-FCA0-F7DE-E4E2393197E6}"/>
              </a:ext>
            </a:extLst>
          </p:cNvPr>
          <p:cNvSpPr>
            <a:spLocks noGrp="1"/>
          </p:cNvSpPr>
          <p:nvPr>
            <p:ph idx="1"/>
          </p:nvPr>
        </p:nvSpPr>
        <p:spPr>
          <a:xfrm>
            <a:off x="628650" y="379562"/>
            <a:ext cx="7886700" cy="5891842"/>
          </a:xfrm>
        </p:spPr>
        <p:txBody>
          <a:bodyPr>
            <a:noAutofit/>
          </a:bodyPr>
          <a:lstStyle/>
          <a:p>
            <a:pPr marL="0" indent="0">
              <a:spcBef>
                <a:spcPts val="0"/>
              </a:spcBef>
              <a:spcAft>
                <a:spcPts val="600"/>
              </a:spcAft>
              <a:buNone/>
            </a:pPr>
            <a:r>
              <a:rPr lang="en-US" sz="3100" dirty="0"/>
              <a:t>Understanding that Jesus died for all encourages Christians to live in gratitude, faith, and obedience. It calls believers to embrace His love, share the message of redemption, and walk in righteousness, knowing that His blood has paid the price for sin and opened the way to eternal life. </a:t>
            </a:r>
            <a:r>
              <a:rPr lang="en-US" sz="3100" b="1" dirty="0"/>
              <a:t>Gal 3:13 “</a:t>
            </a:r>
            <a:r>
              <a:rPr lang="en-US" sz="3100" dirty="0"/>
              <a:t>Christ bought us with His blood and made us free from the Law. In that way, the Law could not punish us. Christ did this by carrying the load and by being punished instead of us.”     </a:t>
            </a:r>
            <a:r>
              <a:rPr lang="en-US" sz="3100" b="1" dirty="0"/>
              <a:t>1 Cor 6:20 “</a:t>
            </a:r>
            <a:r>
              <a:rPr lang="en-US" sz="3100" dirty="0"/>
              <a:t>For you have been bought with a price – therefore </a:t>
            </a:r>
            <a:r>
              <a:rPr lang="en-US" sz="3100" b="1" dirty="0"/>
              <a:t>glorify God in your body.”</a:t>
            </a:r>
            <a:r>
              <a:rPr lang="en-US" sz="3100" dirty="0"/>
              <a:t> </a:t>
            </a:r>
            <a:endParaRPr lang="en-US" sz="31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7301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D1C27-292C-1E9E-CD7F-DFB4863F5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0DE04-F9FA-25A9-AE34-5B343A146C3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9ACF999-3B9D-2B7A-4CD5-D2F7AC4FD6B4}"/>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b="1" dirty="0"/>
              <a:t>Col 3:23,24 </a:t>
            </a:r>
            <a:r>
              <a:rPr lang="en-US" sz="3200" dirty="0"/>
              <a:t>“Whatever you do, work heartily, as for the Lord and not for men, knowing that from the Lord you will receive the inheritance as your reward. You are serving the Lord Christ.”</a:t>
            </a:r>
            <a:r>
              <a:rPr lang="en-US" sz="3200" i="1" dirty="0"/>
              <a:t> </a:t>
            </a:r>
            <a:r>
              <a:rPr lang="en-US" sz="3200" b="1" dirty="0"/>
              <a:t>          2 Cor 5:15 “</a:t>
            </a:r>
            <a:r>
              <a:rPr lang="en-US" sz="3200" dirty="0"/>
              <a:t>And He died for all, that those who live should no longer live for themselves but for Him who died for them and was raised again.”</a:t>
            </a:r>
            <a:r>
              <a:rPr lang="en-US" sz="3200" b="1" dirty="0"/>
              <a:t>      Rom 12:1</a:t>
            </a:r>
            <a:r>
              <a:rPr lang="en-US" sz="3200" b="1" i="1" dirty="0"/>
              <a:t> “</a:t>
            </a:r>
            <a:r>
              <a:rPr lang="en-US" sz="3200" dirty="0"/>
              <a:t>“Therefore, I urge you, brothers and sisters, in view of God’s mercy, to offer your bodies as a living sacrifice, holy and pleasing to God — this is your true and proper worship.”</a:t>
            </a:r>
          </a:p>
        </p:txBody>
      </p:sp>
    </p:spTree>
    <p:extLst>
      <p:ext uri="{BB962C8B-B14F-4D97-AF65-F5344CB8AC3E}">
        <p14:creationId xmlns:p14="http://schemas.microsoft.com/office/powerpoint/2010/main" val="1142503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F5AB0-E671-268E-CA8E-6C8BB99DDA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B4F9E3-057B-B530-0BCD-E9E755BB1DE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252F0BC-AC59-F7BE-13B5-12E80E8E6DFE}"/>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Our response to Christ’s sacrifice and God’s gift of forgiveness is to have a faith that enables us to live a life as best we can to bring honor and glory to His name. In summary, Jesus’ death is a universal offer of salvation, available to everyone who believes, demonstrating God’s boundless love and providing the foundation for eternal life and restored fellowship with Him. Our justification brings us a freedom from sin made possible through His sacrifice.     </a:t>
            </a:r>
            <a:r>
              <a:rPr lang="en-US" sz="3200" b="1" dirty="0"/>
              <a:t>Eph 5:8 “</a:t>
            </a:r>
            <a:r>
              <a:rPr lang="en-US" sz="3200" dirty="0"/>
              <a:t>For you were once darkness, but now you are light in the Lord. </a:t>
            </a:r>
            <a:r>
              <a:rPr lang="en-US" sz="3200" b="1" dirty="0"/>
              <a:t>Live as children of light</a:t>
            </a:r>
            <a:r>
              <a:rPr lang="en-US" sz="3200" dirty="0"/>
              <a:t>.”</a:t>
            </a:r>
          </a:p>
        </p:txBody>
      </p:sp>
    </p:spTree>
    <p:extLst>
      <p:ext uri="{BB962C8B-B14F-4D97-AF65-F5344CB8AC3E}">
        <p14:creationId xmlns:p14="http://schemas.microsoft.com/office/powerpoint/2010/main" val="15975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691A-401E-3EE2-8F7B-652C7233F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9B8CF-6A48-05A4-B302-79D1E783088F}"/>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303DBE2-AA3A-C4E4-6670-B0448664875C}"/>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endParaRPr lang="en-US" sz="3200" dirty="0"/>
          </a:p>
          <a:p>
            <a:pPr marL="0" indent="0">
              <a:spcBef>
                <a:spcPts val="0"/>
              </a:spcBef>
              <a:spcAft>
                <a:spcPts val="600"/>
              </a:spcAft>
              <a:buNone/>
            </a:pPr>
            <a:r>
              <a:rPr lang="en-US" sz="3200" dirty="0"/>
              <a:t>We should understand that it isn’t just about being saved from eternal damnation but it’s about the restoration of our relationship with God. Every verse about Jesus dying for us emphasizes that His blood paid for our sins, paving the way for us to walk in the light. This sense of freedom should inspire us to live authentically and embrace our identities as beloved children of God.**</a:t>
            </a:r>
          </a:p>
        </p:txBody>
      </p:sp>
    </p:spTree>
    <p:extLst>
      <p:ext uri="{BB962C8B-B14F-4D97-AF65-F5344CB8AC3E}">
        <p14:creationId xmlns:p14="http://schemas.microsoft.com/office/powerpoint/2010/main" val="299431555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544</TotalTime>
  <Words>1082</Words>
  <Application>Microsoft Office PowerPoint</Application>
  <PresentationFormat>On-screen Show (4:3)</PresentationFormat>
  <Paragraphs>29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Mann</dc:creator>
  <cp:lastModifiedBy>James Young</cp:lastModifiedBy>
  <cp:revision>54</cp:revision>
  <dcterms:created xsi:type="dcterms:W3CDTF">2019-04-11T15:26:57Z</dcterms:created>
  <dcterms:modified xsi:type="dcterms:W3CDTF">2026-09-24T17:28:36Z</dcterms:modified>
</cp:coreProperties>
</file>