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307" r:id="rId2"/>
    <p:sldId id="296" r:id="rId3"/>
    <p:sldId id="317" r:id="rId4"/>
    <p:sldId id="316" r:id="rId5"/>
    <p:sldId id="341" r:id="rId6"/>
    <p:sldId id="326" r:id="rId7"/>
    <p:sldId id="333" r:id="rId8"/>
    <p:sldId id="332" r:id="rId9"/>
    <p:sldId id="337" r:id="rId10"/>
    <p:sldId id="340" r:id="rId11"/>
    <p:sldId id="342" r:id="rId12"/>
    <p:sldId id="343" r:id="rId13"/>
    <p:sldId id="350" r:id="rId14"/>
    <p:sldId id="349" r:id="rId15"/>
    <p:sldId id="348" r:id="rId16"/>
    <p:sldId id="347" r:id="rId17"/>
    <p:sldId id="346" r:id="rId18"/>
    <p:sldId id="354" r:id="rId19"/>
    <p:sldId id="353" r:id="rId20"/>
    <p:sldId id="352" r:id="rId21"/>
    <p:sldId id="351" r:id="rId22"/>
    <p:sldId id="344" r:id="rId23"/>
    <p:sldId id="356" r:id="rId24"/>
    <p:sldId id="355"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6B881B-54DA-48DB-8E8E-9E99FD6D7DE8}" v="24" dt="2026-10-01T22:20:54.5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4" autoAdjust="0"/>
    <p:restoredTop sz="94660"/>
  </p:normalViewPr>
  <p:slideViewPr>
    <p:cSldViewPr snapToGrid="0">
      <p:cViewPr varScale="1">
        <p:scale>
          <a:sx n="111" d="100"/>
          <a:sy n="111" d="100"/>
        </p:scale>
        <p:origin x="166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Young" userId="7f8d7c9cdb576883" providerId="LiveId" clId="{CB16DE9E-3AA6-4238-BE96-44A894DEE4D6}"/>
    <pc:docChg chg="undo custSel addSld delSld modSld">
      <pc:chgData name="James Young" userId="7f8d7c9cdb576883" providerId="LiveId" clId="{CB16DE9E-3AA6-4238-BE96-44A894DEE4D6}" dt="2026-10-01T22:21:54.734" v="375" actId="2696"/>
      <pc:docMkLst>
        <pc:docMk/>
      </pc:docMkLst>
      <pc:sldChg chg="modSp mod">
        <pc:chgData name="James Young" userId="7f8d7c9cdb576883" providerId="LiveId" clId="{CB16DE9E-3AA6-4238-BE96-44A894DEE4D6}" dt="2026-10-01T21:43:46.191" v="154" actId="313"/>
        <pc:sldMkLst>
          <pc:docMk/>
          <pc:sldMk cId="2838560389" sldId="296"/>
        </pc:sldMkLst>
        <pc:spChg chg="mod">
          <ac:chgData name="James Young" userId="7f8d7c9cdb576883" providerId="LiveId" clId="{CB16DE9E-3AA6-4238-BE96-44A894DEE4D6}" dt="2026-10-01T21:43:46.191" v="154" actId="313"/>
          <ac:spMkLst>
            <pc:docMk/>
            <pc:sldMk cId="2838560389" sldId="296"/>
            <ac:spMk id="3" creationId="{708276BC-A706-40B5-B51D-6AA00A059507}"/>
          </ac:spMkLst>
        </pc:spChg>
      </pc:sldChg>
      <pc:sldChg chg="modSp mod">
        <pc:chgData name="James Young" userId="7f8d7c9cdb576883" providerId="LiveId" clId="{CB16DE9E-3AA6-4238-BE96-44A894DEE4D6}" dt="2026-10-01T21:52:26.607" v="175" actId="13926"/>
        <pc:sldMkLst>
          <pc:docMk/>
          <pc:sldMk cId="2438453614" sldId="316"/>
        </pc:sldMkLst>
        <pc:spChg chg="mod">
          <ac:chgData name="James Young" userId="7f8d7c9cdb576883" providerId="LiveId" clId="{CB16DE9E-3AA6-4238-BE96-44A894DEE4D6}" dt="2026-10-01T21:52:26.607" v="175" actId="13926"/>
          <ac:spMkLst>
            <pc:docMk/>
            <pc:sldMk cId="2438453614" sldId="316"/>
            <ac:spMk id="3" creationId="{708276BC-A706-40B5-B51D-6AA00A059507}"/>
          </ac:spMkLst>
        </pc:spChg>
      </pc:sldChg>
      <pc:sldChg chg="modSp mod">
        <pc:chgData name="James Young" userId="7f8d7c9cdb576883" providerId="LiveId" clId="{CB16DE9E-3AA6-4238-BE96-44A894DEE4D6}" dt="2026-10-01T21:51:36.049" v="165" actId="20577"/>
        <pc:sldMkLst>
          <pc:docMk/>
          <pc:sldMk cId="2029461572" sldId="317"/>
        </pc:sldMkLst>
        <pc:spChg chg="mod">
          <ac:chgData name="James Young" userId="7f8d7c9cdb576883" providerId="LiveId" clId="{CB16DE9E-3AA6-4238-BE96-44A894DEE4D6}" dt="2026-10-01T21:51:36.049" v="165" actId="20577"/>
          <ac:spMkLst>
            <pc:docMk/>
            <pc:sldMk cId="2029461572" sldId="317"/>
            <ac:spMk id="3" creationId="{708276BC-A706-40B5-B51D-6AA00A059507}"/>
          </ac:spMkLst>
        </pc:spChg>
      </pc:sldChg>
      <pc:sldChg chg="modSp mod">
        <pc:chgData name="James Young" userId="7f8d7c9cdb576883" providerId="LiveId" clId="{CB16DE9E-3AA6-4238-BE96-44A894DEE4D6}" dt="2026-10-01T21:54:06.047" v="183" actId="255"/>
        <pc:sldMkLst>
          <pc:docMk/>
          <pc:sldMk cId="3328950240" sldId="326"/>
        </pc:sldMkLst>
        <pc:spChg chg="mod">
          <ac:chgData name="James Young" userId="7f8d7c9cdb576883" providerId="LiveId" clId="{CB16DE9E-3AA6-4238-BE96-44A894DEE4D6}" dt="2026-10-01T21:54:06.047" v="183" actId="255"/>
          <ac:spMkLst>
            <pc:docMk/>
            <pc:sldMk cId="3328950240" sldId="326"/>
            <ac:spMk id="3" creationId="{708276BC-A706-40B5-B51D-6AA00A059507}"/>
          </ac:spMkLst>
        </pc:spChg>
      </pc:sldChg>
      <pc:sldChg chg="modSp mod">
        <pc:chgData name="James Young" userId="7f8d7c9cdb576883" providerId="LiveId" clId="{CB16DE9E-3AA6-4238-BE96-44A894DEE4D6}" dt="2026-10-01T21:56:37.527" v="195" actId="20577"/>
        <pc:sldMkLst>
          <pc:docMk/>
          <pc:sldMk cId="3270483536" sldId="332"/>
        </pc:sldMkLst>
        <pc:spChg chg="mod">
          <ac:chgData name="James Young" userId="7f8d7c9cdb576883" providerId="LiveId" clId="{CB16DE9E-3AA6-4238-BE96-44A894DEE4D6}" dt="2026-10-01T21:56:37.527" v="195" actId="20577"/>
          <ac:spMkLst>
            <pc:docMk/>
            <pc:sldMk cId="3270483536" sldId="332"/>
            <ac:spMk id="3" creationId="{9B8F403C-9230-0156-946C-CC152F669928}"/>
          </ac:spMkLst>
        </pc:spChg>
      </pc:sldChg>
      <pc:sldChg chg="modSp mod">
        <pc:chgData name="James Young" userId="7f8d7c9cdb576883" providerId="LiveId" clId="{CB16DE9E-3AA6-4238-BE96-44A894DEE4D6}" dt="2026-10-01T21:54:54.988" v="188" actId="255"/>
        <pc:sldMkLst>
          <pc:docMk/>
          <pc:sldMk cId="701459834" sldId="333"/>
        </pc:sldMkLst>
        <pc:spChg chg="mod">
          <ac:chgData name="James Young" userId="7f8d7c9cdb576883" providerId="LiveId" clId="{CB16DE9E-3AA6-4238-BE96-44A894DEE4D6}" dt="2026-10-01T21:54:54.988" v="188" actId="255"/>
          <ac:spMkLst>
            <pc:docMk/>
            <pc:sldMk cId="701459834" sldId="333"/>
            <ac:spMk id="3" creationId="{C6A3E0F6-D84A-CD71-BF0C-277BA342E860}"/>
          </ac:spMkLst>
        </pc:spChg>
      </pc:sldChg>
      <pc:sldChg chg="modSp mod">
        <pc:chgData name="James Young" userId="7f8d7c9cdb576883" providerId="LiveId" clId="{CB16DE9E-3AA6-4238-BE96-44A894DEE4D6}" dt="2026-10-01T21:58:34.242" v="213" actId="113"/>
        <pc:sldMkLst>
          <pc:docMk/>
          <pc:sldMk cId="2227301378" sldId="337"/>
        </pc:sldMkLst>
        <pc:spChg chg="mod">
          <ac:chgData name="James Young" userId="7f8d7c9cdb576883" providerId="LiveId" clId="{CB16DE9E-3AA6-4238-BE96-44A894DEE4D6}" dt="2026-10-01T21:58:34.242" v="213" actId="113"/>
          <ac:spMkLst>
            <pc:docMk/>
            <pc:sldMk cId="2227301378" sldId="337"/>
            <ac:spMk id="3" creationId="{D05E6D88-420B-FCA0-F7DE-E4E2393197E6}"/>
          </ac:spMkLst>
        </pc:spChg>
      </pc:sldChg>
      <pc:sldChg chg="modSp mod">
        <pc:chgData name="James Young" userId="7f8d7c9cdb576883" providerId="LiveId" clId="{CB16DE9E-3AA6-4238-BE96-44A894DEE4D6}" dt="2026-10-01T21:59:23.644" v="216" actId="255"/>
        <pc:sldMkLst>
          <pc:docMk/>
          <pc:sldMk cId="1142503779" sldId="340"/>
        </pc:sldMkLst>
        <pc:spChg chg="mod">
          <ac:chgData name="James Young" userId="7f8d7c9cdb576883" providerId="LiveId" clId="{CB16DE9E-3AA6-4238-BE96-44A894DEE4D6}" dt="2026-10-01T21:59:23.644" v="216" actId="255"/>
          <ac:spMkLst>
            <pc:docMk/>
            <pc:sldMk cId="1142503779" sldId="340"/>
            <ac:spMk id="3" creationId="{49ACF999-3B9D-2B7A-4CD5-D2F7AC4FD6B4}"/>
          </ac:spMkLst>
        </pc:spChg>
      </pc:sldChg>
      <pc:sldChg chg="modSp mod">
        <pc:chgData name="James Young" userId="7f8d7c9cdb576883" providerId="LiveId" clId="{CB16DE9E-3AA6-4238-BE96-44A894DEE4D6}" dt="2026-10-01T21:52:57.400" v="179" actId="255"/>
        <pc:sldMkLst>
          <pc:docMk/>
          <pc:sldMk cId="434400825" sldId="341"/>
        </pc:sldMkLst>
        <pc:spChg chg="mod">
          <ac:chgData name="James Young" userId="7f8d7c9cdb576883" providerId="LiveId" clId="{CB16DE9E-3AA6-4238-BE96-44A894DEE4D6}" dt="2026-10-01T21:52:57.400" v="179" actId="255"/>
          <ac:spMkLst>
            <pc:docMk/>
            <pc:sldMk cId="434400825" sldId="341"/>
            <ac:spMk id="3" creationId="{B01EF2B2-1299-8D2C-72F6-8B7BF6546096}"/>
          </ac:spMkLst>
        </pc:spChg>
      </pc:sldChg>
      <pc:sldChg chg="modSp mod">
        <pc:chgData name="James Young" userId="7f8d7c9cdb576883" providerId="LiveId" clId="{CB16DE9E-3AA6-4238-BE96-44A894DEE4D6}" dt="2026-10-01T22:00:07.621" v="222" actId="255"/>
        <pc:sldMkLst>
          <pc:docMk/>
          <pc:sldMk cId="159752490" sldId="342"/>
        </pc:sldMkLst>
        <pc:spChg chg="mod">
          <ac:chgData name="James Young" userId="7f8d7c9cdb576883" providerId="LiveId" clId="{CB16DE9E-3AA6-4238-BE96-44A894DEE4D6}" dt="2026-10-01T22:00:07.621" v="222" actId="255"/>
          <ac:spMkLst>
            <pc:docMk/>
            <pc:sldMk cId="159752490" sldId="342"/>
            <ac:spMk id="3" creationId="{9252F0BC-AC59-F7BE-13B5-12E80E8E6DFE}"/>
          </ac:spMkLst>
        </pc:spChg>
      </pc:sldChg>
      <pc:sldChg chg="modSp mod">
        <pc:chgData name="James Young" userId="7f8d7c9cdb576883" providerId="LiveId" clId="{CB16DE9E-3AA6-4238-BE96-44A894DEE4D6}" dt="2026-10-01T22:01:12.106" v="229" actId="255"/>
        <pc:sldMkLst>
          <pc:docMk/>
          <pc:sldMk cId="2994315556" sldId="343"/>
        </pc:sldMkLst>
        <pc:spChg chg="mod">
          <ac:chgData name="James Young" userId="7f8d7c9cdb576883" providerId="LiveId" clId="{CB16DE9E-3AA6-4238-BE96-44A894DEE4D6}" dt="2026-10-01T22:01:12.106" v="229" actId="255"/>
          <ac:spMkLst>
            <pc:docMk/>
            <pc:sldMk cId="2994315556" sldId="343"/>
            <ac:spMk id="3" creationId="{4303DBE2-AA3A-C4E4-6670-B0448664875C}"/>
          </ac:spMkLst>
        </pc:spChg>
      </pc:sldChg>
      <pc:sldChg chg="modSp mod">
        <pc:chgData name="James Young" userId="7f8d7c9cdb576883" providerId="LiveId" clId="{CB16DE9E-3AA6-4238-BE96-44A894DEE4D6}" dt="2026-10-01T22:17:13.467" v="325" actId="20577"/>
        <pc:sldMkLst>
          <pc:docMk/>
          <pc:sldMk cId="3175170424" sldId="344"/>
        </pc:sldMkLst>
        <pc:spChg chg="mod">
          <ac:chgData name="James Young" userId="7f8d7c9cdb576883" providerId="LiveId" clId="{CB16DE9E-3AA6-4238-BE96-44A894DEE4D6}" dt="2026-10-01T22:17:13.467" v="325" actId="20577"/>
          <ac:spMkLst>
            <pc:docMk/>
            <pc:sldMk cId="3175170424" sldId="344"/>
            <ac:spMk id="3" creationId="{48DA7E95-DADC-CB7F-1AF0-AA0D99E8EA55}"/>
          </ac:spMkLst>
        </pc:spChg>
      </pc:sldChg>
      <pc:sldChg chg="del">
        <pc:chgData name="James Young" userId="7f8d7c9cdb576883" providerId="LiveId" clId="{CB16DE9E-3AA6-4238-BE96-44A894DEE4D6}" dt="2026-10-01T22:21:54.734" v="375" actId="2696"/>
        <pc:sldMkLst>
          <pc:docMk/>
          <pc:sldMk cId="330479196" sldId="345"/>
        </pc:sldMkLst>
      </pc:sldChg>
      <pc:sldChg chg="modSp add mod">
        <pc:chgData name="James Young" userId="7f8d7c9cdb576883" providerId="LiveId" clId="{CB16DE9E-3AA6-4238-BE96-44A894DEE4D6}" dt="2026-10-01T22:05:34.542" v="266" actId="113"/>
        <pc:sldMkLst>
          <pc:docMk/>
          <pc:sldMk cId="3889845681" sldId="346"/>
        </pc:sldMkLst>
        <pc:spChg chg="mod">
          <ac:chgData name="James Young" userId="7f8d7c9cdb576883" providerId="LiveId" clId="{CB16DE9E-3AA6-4238-BE96-44A894DEE4D6}" dt="2026-10-01T22:05:34.542" v="266" actId="113"/>
          <ac:spMkLst>
            <pc:docMk/>
            <pc:sldMk cId="3889845681" sldId="346"/>
            <ac:spMk id="3" creationId="{DBDD187B-E2E9-A2E2-3014-A06AC758F052}"/>
          </ac:spMkLst>
        </pc:spChg>
      </pc:sldChg>
      <pc:sldChg chg="modSp add mod">
        <pc:chgData name="James Young" userId="7f8d7c9cdb576883" providerId="LiveId" clId="{CB16DE9E-3AA6-4238-BE96-44A894DEE4D6}" dt="2026-10-01T22:03:58.600" v="250" actId="207"/>
        <pc:sldMkLst>
          <pc:docMk/>
          <pc:sldMk cId="3963519313" sldId="347"/>
        </pc:sldMkLst>
        <pc:spChg chg="mod">
          <ac:chgData name="James Young" userId="7f8d7c9cdb576883" providerId="LiveId" clId="{CB16DE9E-3AA6-4238-BE96-44A894DEE4D6}" dt="2026-10-01T22:03:58.600" v="250" actId="207"/>
          <ac:spMkLst>
            <pc:docMk/>
            <pc:sldMk cId="3963519313" sldId="347"/>
            <ac:spMk id="3" creationId="{AE9942C3-44C6-0646-6931-ABF59BF7325B}"/>
          </ac:spMkLst>
        </pc:spChg>
      </pc:sldChg>
      <pc:sldChg chg="modSp add mod">
        <pc:chgData name="James Young" userId="7f8d7c9cdb576883" providerId="LiveId" clId="{CB16DE9E-3AA6-4238-BE96-44A894DEE4D6}" dt="2026-10-01T22:03:26.683" v="246" actId="113"/>
        <pc:sldMkLst>
          <pc:docMk/>
          <pc:sldMk cId="3403802956" sldId="348"/>
        </pc:sldMkLst>
        <pc:spChg chg="mod">
          <ac:chgData name="James Young" userId="7f8d7c9cdb576883" providerId="LiveId" clId="{CB16DE9E-3AA6-4238-BE96-44A894DEE4D6}" dt="2026-10-01T22:03:26.683" v="246" actId="113"/>
          <ac:spMkLst>
            <pc:docMk/>
            <pc:sldMk cId="3403802956" sldId="348"/>
            <ac:spMk id="3" creationId="{65F52630-8E9B-9E49-9041-C544E3E28F3B}"/>
          </ac:spMkLst>
        </pc:spChg>
      </pc:sldChg>
      <pc:sldChg chg="modSp add mod">
        <pc:chgData name="James Young" userId="7f8d7c9cdb576883" providerId="LiveId" clId="{CB16DE9E-3AA6-4238-BE96-44A894DEE4D6}" dt="2026-10-01T22:02:35.107" v="242" actId="20577"/>
        <pc:sldMkLst>
          <pc:docMk/>
          <pc:sldMk cId="2801658547" sldId="349"/>
        </pc:sldMkLst>
        <pc:spChg chg="mod">
          <ac:chgData name="James Young" userId="7f8d7c9cdb576883" providerId="LiveId" clId="{CB16DE9E-3AA6-4238-BE96-44A894DEE4D6}" dt="2026-10-01T22:02:35.107" v="242" actId="20577"/>
          <ac:spMkLst>
            <pc:docMk/>
            <pc:sldMk cId="2801658547" sldId="349"/>
            <ac:spMk id="3" creationId="{7426688D-B4E5-14B2-9198-414847CF0554}"/>
          </ac:spMkLst>
        </pc:spChg>
      </pc:sldChg>
      <pc:sldChg chg="modSp add mod">
        <pc:chgData name="James Young" userId="7f8d7c9cdb576883" providerId="LiveId" clId="{CB16DE9E-3AA6-4238-BE96-44A894DEE4D6}" dt="2026-10-01T22:01:43.157" v="231" actId="255"/>
        <pc:sldMkLst>
          <pc:docMk/>
          <pc:sldMk cId="2120519029" sldId="350"/>
        </pc:sldMkLst>
        <pc:spChg chg="mod">
          <ac:chgData name="James Young" userId="7f8d7c9cdb576883" providerId="LiveId" clId="{CB16DE9E-3AA6-4238-BE96-44A894DEE4D6}" dt="2026-10-01T22:01:43.157" v="231" actId="255"/>
          <ac:spMkLst>
            <pc:docMk/>
            <pc:sldMk cId="2120519029" sldId="350"/>
            <ac:spMk id="3" creationId="{AC4266D1-F9C6-468A-ED4B-43B6304F5433}"/>
          </ac:spMkLst>
        </pc:spChg>
      </pc:sldChg>
      <pc:sldChg chg="modSp add mod">
        <pc:chgData name="James Young" userId="7f8d7c9cdb576883" providerId="LiveId" clId="{CB16DE9E-3AA6-4238-BE96-44A894DEE4D6}" dt="2026-10-01T22:13:22.290" v="316" actId="20577"/>
        <pc:sldMkLst>
          <pc:docMk/>
          <pc:sldMk cId="4050035880" sldId="351"/>
        </pc:sldMkLst>
        <pc:spChg chg="mod">
          <ac:chgData name="James Young" userId="7f8d7c9cdb576883" providerId="LiveId" clId="{CB16DE9E-3AA6-4238-BE96-44A894DEE4D6}" dt="2026-10-01T22:13:22.290" v="316" actId="20577"/>
          <ac:spMkLst>
            <pc:docMk/>
            <pc:sldMk cId="4050035880" sldId="351"/>
            <ac:spMk id="3" creationId="{28523A60-BE38-5DDB-A759-A621AC99A92A}"/>
          </ac:spMkLst>
        </pc:spChg>
      </pc:sldChg>
      <pc:sldChg chg="modSp add mod">
        <pc:chgData name="James Young" userId="7f8d7c9cdb576883" providerId="LiveId" clId="{CB16DE9E-3AA6-4238-BE96-44A894DEE4D6}" dt="2026-10-01T22:11:24.640" v="286" actId="207"/>
        <pc:sldMkLst>
          <pc:docMk/>
          <pc:sldMk cId="3104479171" sldId="352"/>
        </pc:sldMkLst>
        <pc:spChg chg="mod">
          <ac:chgData name="James Young" userId="7f8d7c9cdb576883" providerId="LiveId" clId="{CB16DE9E-3AA6-4238-BE96-44A894DEE4D6}" dt="2026-10-01T22:11:24.640" v="286" actId="207"/>
          <ac:spMkLst>
            <pc:docMk/>
            <pc:sldMk cId="3104479171" sldId="352"/>
            <ac:spMk id="3" creationId="{BA5293D4-24A3-1EA2-0DD4-F70FC736164F}"/>
          </ac:spMkLst>
        </pc:spChg>
      </pc:sldChg>
      <pc:sldChg chg="modSp add mod">
        <pc:chgData name="James Young" userId="7f8d7c9cdb576883" providerId="LiveId" clId="{CB16DE9E-3AA6-4238-BE96-44A894DEE4D6}" dt="2026-10-01T22:08:03.475" v="283" actId="27636"/>
        <pc:sldMkLst>
          <pc:docMk/>
          <pc:sldMk cId="3327249339" sldId="353"/>
        </pc:sldMkLst>
        <pc:spChg chg="mod">
          <ac:chgData name="James Young" userId="7f8d7c9cdb576883" providerId="LiveId" clId="{CB16DE9E-3AA6-4238-BE96-44A894DEE4D6}" dt="2026-10-01T22:08:03.475" v="283" actId="27636"/>
          <ac:spMkLst>
            <pc:docMk/>
            <pc:sldMk cId="3327249339" sldId="353"/>
            <ac:spMk id="3" creationId="{56BC11BA-6569-7CFB-439B-19961546EEBC}"/>
          </ac:spMkLst>
        </pc:spChg>
      </pc:sldChg>
      <pc:sldChg chg="modSp add mod">
        <pc:chgData name="James Young" userId="7f8d7c9cdb576883" providerId="LiveId" clId="{CB16DE9E-3AA6-4238-BE96-44A894DEE4D6}" dt="2026-10-01T22:06:44.571" v="269" actId="255"/>
        <pc:sldMkLst>
          <pc:docMk/>
          <pc:sldMk cId="91129539" sldId="354"/>
        </pc:sldMkLst>
        <pc:spChg chg="mod">
          <ac:chgData name="James Young" userId="7f8d7c9cdb576883" providerId="LiveId" clId="{CB16DE9E-3AA6-4238-BE96-44A894DEE4D6}" dt="2026-10-01T22:06:44.571" v="269" actId="255"/>
          <ac:spMkLst>
            <pc:docMk/>
            <pc:sldMk cId="91129539" sldId="354"/>
            <ac:spMk id="3" creationId="{7C4C8648-7C87-61E5-769C-E13D5BEDAABA}"/>
          </ac:spMkLst>
        </pc:spChg>
      </pc:sldChg>
      <pc:sldChg chg="modSp add mod">
        <pc:chgData name="James Young" userId="7f8d7c9cdb576883" providerId="LiveId" clId="{CB16DE9E-3AA6-4238-BE96-44A894DEE4D6}" dt="2026-10-01T22:21:31.961" v="374" actId="20577"/>
        <pc:sldMkLst>
          <pc:docMk/>
          <pc:sldMk cId="2801253954" sldId="355"/>
        </pc:sldMkLst>
        <pc:spChg chg="mod">
          <ac:chgData name="James Young" userId="7f8d7c9cdb576883" providerId="LiveId" clId="{CB16DE9E-3AA6-4238-BE96-44A894DEE4D6}" dt="2026-10-01T22:21:31.961" v="374" actId="20577"/>
          <ac:spMkLst>
            <pc:docMk/>
            <pc:sldMk cId="2801253954" sldId="355"/>
            <ac:spMk id="3" creationId="{0A43477A-DD0F-099B-5587-7841E876EAA7}"/>
          </ac:spMkLst>
        </pc:spChg>
      </pc:sldChg>
      <pc:sldChg chg="modSp add mod">
        <pc:chgData name="James Young" userId="7f8d7c9cdb576883" providerId="LiveId" clId="{CB16DE9E-3AA6-4238-BE96-44A894DEE4D6}" dt="2026-10-01T22:20:35.223" v="338" actId="20577"/>
        <pc:sldMkLst>
          <pc:docMk/>
          <pc:sldMk cId="358980755" sldId="356"/>
        </pc:sldMkLst>
        <pc:spChg chg="mod">
          <ac:chgData name="James Young" userId="7f8d7c9cdb576883" providerId="LiveId" clId="{CB16DE9E-3AA6-4238-BE96-44A894DEE4D6}" dt="2026-10-01T22:20:35.223" v="338" actId="20577"/>
          <ac:spMkLst>
            <pc:docMk/>
            <pc:sldMk cId="358980755" sldId="356"/>
            <ac:spMk id="3" creationId="{7F4F9D6F-FF4E-64D6-EEE7-CE8C213C5DD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716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68513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E50499-A6AE-48C1-B673-103C7BE2B98D}"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182170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E50499-A6AE-48C1-B673-103C7BE2B98D}"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1945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E50499-A6AE-48C1-B673-103C7BE2B98D}"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66057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E50499-A6AE-48C1-B673-103C7BE2B98D}"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4191577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E50499-A6AE-48C1-B673-103C7BE2B98D}"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36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03972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22542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290983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68807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E50499-A6AE-48C1-B673-103C7BE2B98D}" type="datetimeFigureOut">
              <a:rPr lang="en-US" smtClean="0"/>
              <a:t>10/1/2026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481562-F4D4-4232-B131-04FC508A6797}" type="slidenum">
              <a:rPr lang="en-US" smtClean="0"/>
              <a:t>‹#›</a:t>
            </a:fld>
            <a:endParaRPr lang="en-US"/>
          </a:p>
        </p:txBody>
      </p:sp>
    </p:spTree>
    <p:extLst>
      <p:ext uri="{BB962C8B-B14F-4D97-AF65-F5344CB8AC3E}">
        <p14:creationId xmlns:p14="http://schemas.microsoft.com/office/powerpoint/2010/main" val="135459538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31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250167"/>
            <a:ext cx="7886700" cy="77637"/>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88189"/>
            <a:ext cx="7886700" cy="5822829"/>
          </a:xfrm>
        </p:spPr>
        <p:txBody>
          <a:bodyPr>
            <a:normAutofit/>
          </a:bodyPr>
          <a:lstStyle/>
          <a:p>
            <a:pPr marL="0" indent="0" algn="ctr">
              <a:lnSpc>
                <a:spcPct val="106000"/>
              </a:lnSpc>
              <a:spcBef>
                <a:spcPts val="0"/>
              </a:spcBef>
              <a:spcAft>
                <a:spcPts val="563"/>
              </a:spcAft>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6000"/>
              </a:lnSpc>
              <a:spcBef>
                <a:spcPts val="0"/>
              </a:spcBef>
              <a:spcAft>
                <a:spcPts val="563"/>
              </a:spcAft>
              <a:buNone/>
            </a:pPr>
            <a:r>
              <a:rPr lang="en-US" sz="3000" b="1" dirty="0">
                <a:latin typeface="Calibri" panose="020F0502020204030204" pitchFamily="34" charset="0"/>
                <a:ea typeface="Calibri" panose="020F0502020204030204" pitchFamily="34" charset="0"/>
                <a:cs typeface="Times New Roman" panose="02020603050405020304" pitchFamily="18" charset="0"/>
              </a:rPr>
              <a:t>When Is a Disaster </a:t>
            </a:r>
          </a:p>
          <a:p>
            <a:pPr marL="0" indent="0" algn="ctr">
              <a:lnSpc>
                <a:spcPct val="106000"/>
              </a:lnSpc>
              <a:spcBef>
                <a:spcPts val="0"/>
              </a:spcBef>
              <a:spcAft>
                <a:spcPts val="563"/>
              </a:spcAft>
              <a:buNone/>
            </a:pPr>
            <a:r>
              <a:rPr lang="en-US" sz="3000" b="1" dirty="0">
                <a:latin typeface="Calibri" panose="020F0502020204030204" pitchFamily="34" charset="0"/>
                <a:ea typeface="Calibri" panose="020F0502020204030204" pitchFamily="34" charset="0"/>
                <a:cs typeface="Times New Roman" panose="02020603050405020304" pitchFamily="18" charset="0"/>
              </a:rPr>
              <a:t>NOT</a:t>
            </a:r>
          </a:p>
          <a:p>
            <a:pPr marL="0" indent="0" algn="ctr">
              <a:lnSpc>
                <a:spcPct val="106000"/>
              </a:lnSpc>
              <a:spcBef>
                <a:spcPts val="0"/>
              </a:spcBef>
              <a:spcAft>
                <a:spcPts val="563"/>
              </a:spcAft>
              <a:buNone/>
            </a:pPr>
            <a:r>
              <a:rPr lang="en-US" sz="3000" b="1" dirty="0">
                <a:latin typeface="Calibri" panose="020F0502020204030204" pitchFamily="34" charset="0"/>
                <a:ea typeface="Calibri" panose="020F0502020204030204" pitchFamily="34" charset="0"/>
                <a:cs typeface="Times New Roman" panose="02020603050405020304" pitchFamily="18" charset="0"/>
              </a:rPr>
              <a:t>A Disaster?</a:t>
            </a:r>
          </a:p>
          <a:p>
            <a:pPr marL="0" indent="0" algn="ctr">
              <a:lnSpc>
                <a:spcPct val="106000"/>
              </a:lnSpc>
              <a:spcBef>
                <a:spcPts val="0"/>
              </a:spcBef>
              <a:spcAft>
                <a:spcPts val="563"/>
              </a:spcAft>
              <a:buNone/>
            </a:pPr>
            <a:r>
              <a:rPr lang="en-US" sz="3000" dirty="0">
                <a:latin typeface="Calibri" panose="020F0502020204030204" pitchFamily="34" charset="0"/>
                <a:ea typeface="Calibri" panose="020F0502020204030204" pitchFamily="34" charset="0"/>
                <a:cs typeface="Times New Roman" panose="02020603050405020304" pitchFamily="18" charset="0"/>
              </a:rPr>
              <a:t>   </a:t>
            </a:r>
            <a:r>
              <a:rPr lang="en-US" sz="3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Rom 8:28 “</a:t>
            </a:r>
            <a:r>
              <a:rPr lang="en-US" sz="1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And we know </a:t>
            </a:r>
          </a:p>
          <a:p>
            <a:pPr marL="0" indent="0" algn="ctr">
              <a:lnSpc>
                <a:spcPct val="106000"/>
              </a:lnSpc>
              <a:spcBef>
                <a:spcPts val="0"/>
              </a:spcBef>
              <a:spcAft>
                <a:spcPts val="563"/>
              </a:spcAft>
              <a:buNone/>
            </a:pPr>
            <a:r>
              <a:rPr lang="en-US" sz="1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That God works all things to work together</a:t>
            </a:r>
          </a:p>
          <a:p>
            <a:pPr marL="0" indent="0" algn="ctr">
              <a:lnSpc>
                <a:spcPct val="106000"/>
              </a:lnSpc>
              <a:spcBef>
                <a:spcPts val="0"/>
              </a:spcBef>
              <a:spcAft>
                <a:spcPts val="563"/>
              </a:spcAft>
              <a:buNone/>
            </a:pPr>
            <a:r>
              <a:rPr lang="en-US" sz="1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For good to those who love God”</a:t>
            </a:r>
            <a:endParaRPr lang="en-US" sz="30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6000"/>
              </a:lnSpc>
              <a:spcBef>
                <a:spcPts val="0"/>
              </a:spcBef>
              <a:spcAft>
                <a:spcPts val="563"/>
              </a:spcAft>
              <a:buNone/>
            </a:pPr>
            <a:r>
              <a:rPr lang="en-US" sz="1600" dirty="0">
                <a:latin typeface="Calibri" panose="020F0502020204030204" pitchFamily="34" charset="0"/>
                <a:ea typeface="Calibri" panose="020F0502020204030204" pitchFamily="34" charset="0"/>
                <a:cs typeface="Times New Roman" panose="02020603050405020304" pitchFamily="18" charset="0"/>
              </a:rPr>
              <a:t>.                                                                                                 by Jim Young</a:t>
            </a:r>
          </a:p>
        </p:txBody>
      </p:sp>
    </p:spTree>
    <p:extLst>
      <p:ext uri="{BB962C8B-B14F-4D97-AF65-F5344CB8AC3E}">
        <p14:creationId xmlns:p14="http://schemas.microsoft.com/office/powerpoint/2010/main" val="2838560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buNone/>
            </a:pPr>
            <a:endParaRPr lang="en-US" sz="1600" dirty="0"/>
          </a:p>
          <a:p>
            <a:pPr marL="0" indent="0">
              <a:buNone/>
            </a:pPr>
            <a:r>
              <a:rPr lang="en-US" sz="3200" dirty="0"/>
              <a:t>Last week I spoke to the idea of our being found justified and/or righteous based on our faith in Christ Jesus who died for us. That faith must work in our lives so that we have a “living” faith not a “dead” faith as James says in his letter:       </a:t>
            </a:r>
            <a:r>
              <a:rPr lang="en-US" sz="3200" b="1" dirty="0"/>
              <a:t>James 2:17. 20 “</a:t>
            </a:r>
            <a:r>
              <a:rPr lang="en-US" sz="3200" dirty="0"/>
              <a:t>Even so faith, if it has no works, is dead, being by itself. But are you willing to recognize, you foolish fellow, that faith without works is useless?” </a:t>
            </a:r>
          </a:p>
        </p:txBody>
      </p:sp>
    </p:spTree>
    <p:extLst>
      <p:ext uri="{BB962C8B-B14F-4D97-AF65-F5344CB8AC3E}">
        <p14:creationId xmlns:p14="http://schemas.microsoft.com/office/powerpoint/2010/main" val="2029461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buNone/>
            </a:pPr>
            <a:r>
              <a:rPr lang="en-US" sz="3000" dirty="0"/>
              <a:t>One of the first places for that faith to work in our lives is to sustain us through our struggles and trials. It is our </a:t>
            </a:r>
            <a:r>
              <a:rPr lang="en-US" sz="3000" b="1" dirty="0"/>
              <a:t>faith</a:t>
            </a:r>
            <a:r>
              <a:rPr lang="en-US" sz="3000" dirty="0"/>
              <a:t> which allows us to take up our cross and follow Christ “</a:t>
            </a:r>
            <a:r>
              <a:rPr lang="en-US" sz="3000" b="1" i="1" dirty="0"/>
              <a:t>faithfully</a:t>
            </a:r>
            <a:r>
              <a:rPr lang="en-US" sz="3000" b="1" dirty="0"/>
              <a:t>”!!!    </a:t>
            </a:r>
            <a:r>
              <a:rPr lang="en-US" sz="3000" dirty="0"/>
              <a:t>    James also addresses this issue:   </a:t>
            </a:r>
            <a:r>
              <a:rPr lang="en-US" sz="3000" b="1" dirty="0"/>
              <a:t>James 1:2-4, 12“</a:t>
            </a:r>
            <a:r>
              <a:rPr lang="en-US" sz="3000" dirty="0"/>
              <a:t>Count it all joy, my brothers, when you meet trials of various kinds, for you know that the testing of your faith produces steadfastness. And let steadfastness   </a:t>
            </a:r>
            <a:r>
              <a:rPr lang="en-US" sz="3000" i="1" dirty="0"/>
              <a:t>(faithfulness)  </a:t>
            </a:r>
            <a:r>
              <a:rPr lang="en-US" sz="3000" dirty="0"/>
              <a:t> have its full effect, that you may be perfect and complete, lacking in nothing.”   “Blessed is the man who perseveres under trial for he will receive the crown of life which the Lord has promised to those who love Him.”</a:t>
            </a:r>
          </a:p>
        </p:txBody>
      </p:sp>
    </p:spTree>
    <p:extLst>
      <p:ext uri="{BB962C8B-B14F-4D97-AF65-F5344CB8AC3E}">
        <p14:creationId xmlns:p14="http://schemas.microsoft.com/office/powerpoint/2010/main" val="243845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134EF-0233-0523-E1AE-6E837D396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B61A42-103C-FA81-5A92-C38FD363C20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01EF2B2-1299-8D2C-72F6-8B7BF6546096}"/>
              </a:ext>
            </a:extLst>
          </p:cNvPr>
          <p:cNvSpPr>
            <a:spLocks noGrp="1"/>
          </p:cNvSpPr>
          <p:nvPr>
            <p:ph idx="1"/>
          </p:nvPr>
        </p:nvSpPr>
        <p:spPr>
          <a:xfrm>
            <a:off x="628650" y="379562"/>
            <a:ext cx="7886700" cy="5891842"/>
          </a:xfrm>
        </p:spPr>
        <p:txBody>
          <a:bodyPr>
            <a:normAutofit/>
          </a:bodyPr>
          <a:lstStyle/>
          <a:p>
            <a:pPr marL="0" indent="0">
              <a:buNone/>
            </a:pPr>
            <a:endParaRPr lang="en-US" sz="2000" b="1"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200" dirty="0"/>
              <a:t>So at times, when we are going through a difficult situation, we may find ourselves wondering about its origin. Consider the event which transpired during Christ’s life here on earth: </a:t>
            </a:r>
            <a:r>
              <a:rPr lang="en-US" sz="3200" b="1" dirty="0"/>
              <a:t>John 9:1-3 </a:t>
            </a:r>
            <a:r>
              <a:rPr lang="en-US" sz="3200" dirty="0"/>
              <a:t>“As He went along, He saw a man blind from birth. His disciples asked him, ‘Rabbi, who sinned, this man or his parents, that he was born blind?’ ‘Neither this man nor his parents sinned,’ said Jesus, ‘but this happened so that the works of God might be displayed in him’”</a:t>
            </a:r>
          </a:p>
        </p:txBody>
      </p:sp>
    </p:spTree>
    <p:extLst>
      <p:ext uri="{BB962C8B-B14F-4D97-AF65-F5344CB8AC3E}">
        <p14:creationId xmlns:p14="http://schemas.microsoft.com/office/powerpoint/2010/main" val="43440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endParaRPr lang="en-US" b="1" dirty="0"/>
          </a:p>
          <a:p>
            <a:pPr marL="0" indent="0">
              <a:spcBef>
                <a:spcPts val="0"/>
              </a:spcBef>
              <a:spcAft>
                <a:spcPts val="600"/>
              </a:spcAft>
              <a:buNone/>
            </a:pPr>
            <a:r>
              <a:rPr lang="en-US" sz="3200" dirty="0"/>
              <a:t>Jesus was asked whose fault it was that this situation happened? Jesus answered by shifting the focus from </a:t>
            </a:r>
            <a:r>
              <a:rPr lang="en-US" sz="3200" b="1" dirty="0"/>
              <a:t>whose fault it was </a:t>
            </a:r>
            <a:r>
              <a:rPr lang="en-US" sz="3200" dirty="0"/>
              <a:t> to  </a:t>
            </a:r>
            <a:r>
              <a:rPr lang="en-US" sz="3200" b="1" dirty="0"/>
              <a:t>what purpose it served</a:t>
            </a:r>
            <a:r>
              <a:rPr lang="en-US" sz="3200" dirty="0"/>
              <a:t>. This indicates that the man’s blindness may be considered as a privilege/opportunity, not a punishment. It seems that that God wishes for us to consider difficulties as opportunities in which to bring glory to God.  Jesus was encouraging us to see situations as an opportunity for Him to display His works in our lives.</a:t>
            </a:r>
          </a:p>
        </p:txBody>
      </p:sp>
    </p:spTree>
    <p:extLst>
      <p:ext uri="{BB962C8B-B14F-4D97-AF65-F5344CB8AC3E}">
        <p14:creationId xmlns:p14="http://schemas.microsoft.com/office/powerpoint/2010/main" val="3328950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10A7-E085-C38C-5EA8-85B2F06AD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93A9E-959A-D8F8-8CB7-5EB349615745}"/>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6A3E0F6-D84A-CD71-BF0C-277BA342E860}"/>
              </a:ext>
            </a:extLst>
          </p:cNvPr>
          <p:cNvSpPr>
            <a:spLocks noGrp="1"/>
          </p:cNvSpPr>
          <p:nvPr>
            <p:ph idx="1"/>
          </p:nvPr>
        </p:nvSpPr>
        <p:spPr>
          <a:xfrm>
            <a:off x="628650" y="379562"/>
            <a:ext cx="7886700" cy="5891842"/>
          </a:xfrm>
        </p:spPr>
        <p:txBody>
          <a:bodyPr>
            <a:normAutofit/>
          </a:bodyPr>
          <a:lstStyle/>
          <a:p>
            <a:pPr marL="0" indent="0">
              <a:buNone/>
            </a:pPr>
            <a:r>
              <a:rPr lang="en-US" b="1" dirty="0">
                <a:solidFill>
                  <a:srgbClr val="00B0F0"/>
                </a:solidFill>
              </a:rPr>
              <a:t>So, if some disaster is occurring - Why Might It Occur? </a:t>
            </a:r>
            <a:endParaRPr lang="en-US" dirty="0">
              <a:solidFill>
                <a:srgbClr val="00B0F0"/>
              </a:solidFill>
            </a:endParaRPr>
          </a:p>
          <a:p>
            <a:pPr marL="0" indent="0">
              <a:buNone/>
            </a:pPr>
            <a:r>
              <a:rPr lang="en-US" sz="3200" b="1" dirty="0"/>
              <a:t>Divine Act of Judgment</a:t>
            </a:r>
            <a:r>
              <a:rPr lang="en-US" sz="3200" dirty="0"/>
              <a:t> – The Bible contains many examples of God taking direct action in judgment against a people and punishing them for their evil deeds. We can look to the examples of the flood in Noah’s day, the destruction of Sodom and Gomorrah, the ten plagues in Egypt, citizens of both Israel and Judah taken into captivity and many more. One important point to notice that these all had in common is that these judgments were </a:t>
            </a:r>
            <a:r>
              <a:rPr lang="en-US" sz="3200" i="1" dirty="0"/>
              <a:t>announced by God beforehand</a:t>
            </a:r>
            <a:r>
              <a:rPr lang="en-US" sz="3200" dirty="0"/>
              <a:t>.</a:t>
            </a:r>
          </a:p>
          <a:p>
            <a:pPr marL="0" indent="0">
              <a:lnSpc>
                <a:spcPct val="107000"/>
              </a:lnSpc>
              <a:spcBef>
                <a:spcPts val="0"/>
              </a:spcBef>
              <a:spcAft>
                <a:spcPts val="600"/>
              </a:spcAf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1459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53523-4566-EE9B-7523-A7BD1FF2AB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27B3B3-223C-5F4C-4749-223D93285E7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B8F403C-9230-0156-946C-CC152F669928}"/>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Prior to the destruction of the wicked cities of Sodom and Gomorrah, the Lord said, “</a:t>
            </a:r>
            <a:r>
              <a:rPr lang="en-US" sz="3200" i="1" dirty="0"/>
              <a:t>Shall I hide from Abraham what I am about to do?</a:t>
            </a:r>
            <a:r>
              <a:rPr lang="en-US" sz="3200" dirty="0"/>
              <a:t>” </a:t>
            </a:r>
            <a:r>
              <a:rPr lang="en-US" sz="3200" b="1" dirty="0"/>
              <a:t>So He told him</a:t>
            </a:r>
            <a:r>
              <a:rPr lang="en-US" sz="3200" dirty="0"/>
              <a:t>, “</a:t>
            </a:r>
            <a:r>
              <a:rPr lang="en-US" sz="3200" i="1" dirty="0"/>
              <a:t>The outcry of Sodom and Gomorrah is indeed great, and their sin is exceedingly grave. I will go down now, and see if they have done entirely according to its outcry, which has come to Me; and if not, I will know</a:t>
            </a:r>
            <a:r>
              <a:rPr lang="en-US" sz="3200" dirty="0"/>
              <a:t>” (</a:t>
            </a:r>
            <a:r>
              <a:rPr lang="en-US" sz="2400" dirty="0"/>
              <a:t>Genesis 18:17-21</a:t>
            </a:r>
            <a:r>
              <a:rPr lang="en-US" sz="3200" dirty="0"/>
              <a:t>). </a:t>
            </a:r>
          </a:p>
          <a:p>
            <a:pPr marL="0" indent="0">
              <a:spcBef>
                <a:spcPts val="0"/>
              </a:spcBef>
              <a:spcAft>
                <a:spcPts val="600"/>
              </a:spcAft>
              <a:buNone/>
            </a:pPr>
            <a:r>
              <a:rPr lang="en-US" sz="3200" b="1" dirty="0"/>
              <a:t>It is clear from Abraham’s response that he understood the Lord’s intention was to destroy the cities</a:t>
            </a:r>
            <a:r>
              <a:rPr lang="en-US" dirty="0"/>
              <a:t> (</a:t>
            </a:r>
            <a:r>
              <a:rPr lang="en-US" sz="2400" dirty="0"/>
              <a:t>Genesis 18:22-33</a:t>
            </a:r>
            <a:r>
              <a:rPr lang="en-US" dirty="0"/>
              <a:t>).</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3270483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D798C-8D85-E2EC-8A96-D280335786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5CD2F-4AB8-843C-5FC2-1EB313FB9C0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05E6D88-420B-FCA0-F7DE-E4E2393197E6}"/>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b="1" dirty="0"/>
              <a:t>*</a:t>
            </a:r>
            <a:r>
              <a:rPr lang="en-US" sz="3200" dirty="0"/>
              <a:t> Before sending the flood, </a:t>
            </a:r>
            <a:r>
              <a:rPr lang="en-US" sz="3200" b="1" dirty="0"/>
              <a:t>God announced its coming to Noah</a:t>
            </a:r>
            <a:r>
              <a:rPr lang="en-US" sz="3200" dirty="0"/>
              <a:t>: “</a:t>
            </a:r>
            <a:r>
              <a:rPr lang="en-US" sz="3200" i="1" dirty="0"/>
              <a:t>The end of all flesh has come before Me; for the earth is filled with violence because of them; and behold, I am about to destroy them with the earth</a:t>
            </a:r>
            <a:r>
              <a:rPr lang="en-US" sz="3200" dirty="0"/>
              <a:t>”</a:t>
            </a:r>
            <a:r>
              <a:rPr lang="en-US" dirty="0"/>
              <a:t>(</a:t>
            </a:r>
            <a:r>
              <a:rPr lang="en-US" sz="2400" dirty="0"/>
              <a:t>Gen 6:13</a:t>
            </a:r>
            <a:r>
              <a:rPr lang="en-US" dirty="0"/>
              <a:t>).</a:t>
            </a:r>
          </a:p>
          <a:p>
            <a:pPr marL="0" indent="0">
              <a:spcBef>
                <a:spcPts val="0"/>
              </a:spcBef>
              <a:spcAft>
                <a:spcPts val="600"/>
              </a:spcAft>
              <a:buNone/>
            </a:pPr>
            <a:r>
              <a:rPr lang="en-US" sz="3200" b="1" dirty="0"/>
              <a:t>*</a:t>
            </a:r>
            <a:r>
              <a:rPr lang="en-US" dirty="0"/>
              <a:t> When God called Moses to lead the Israelites out of Egypt, </a:t>
            </a:r>
            <a:r>
              <a:rPr lang="en-US" b="1" dirty="0"/>
              <a:t>He told him that Pharoah would need to be stricken</a:t>
            </a:r>
            <a:r>
              <a:rPr lang="en-US" dirty="0"/>
              <a:t>:  “</a:t>
            </a:r>
            <a:r>
              <a:rPr lang="en-US" i="1" dirty="0"/>
              <a:t>But I know that the king of Egypt will not permit you to go, except under compulsion. So I will stretch out My hand and strike Egypt with all My miracles which I will do in the midst of it; and after that he will let you go</a:t>
            </a:r>
            <a:r>
              <a:rPr lang="en-US" dirty="0"/>
              <a:t>” (</a:t>
            </a:r>
            <a:r>
              <a:rPr lang="en-US" sz="2400" dirty="0"/>
              <a:t>Exodus 3:19-20</a:t>
            </a:r>
            <a:r>
              <a:rPr lang="en-US" dirty="0"/>
              <a:t>).</a:t>
            </a:r>
          </a:p>
        </p:txBody>
      </p:sp>
    </p:spTree>
    <p:extLst>
      <p:ext uri="{BB962C8B-B14F-4D97-AF65-F5344CB8AC3E}">
        <p14:creationId xmlns:p14="http://schemas.microsoft.com/office/powerpoint/2010/main" val="2227301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D1C27-292C-1E9E-CD7F-DFB4863F5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0DE04-F9FA-25A9-AE34-5B343A146C3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9ACF999-3B9D-2B7A-4CD5-D2F7AC4FD6B4}"/>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b="1" dirty="0"/>
              <a:t>Hosea prophesied beforehand that Israel would be carried off into captivity</a:t>
            </a:r>
            <a:r>
              <a:rPr lang="en-US" sz="3200" dirty="0"/>
              <a:t>: “</a:t>
            </a:r>
            <a:r>
              <a:rPr lang="en-US" sz="3200" i="1" dirty="0"/>
              <a:t>Israel is swallowed up; they are now among the nations like a vessel in which no one delights. For they have gone up to Assyria, like a wild donkey all alone… now I will gather them up; and they will begin to diminish…</a:t>
            </a:r>
            <a:r>
              <a:rPr lang="en-US" sz="3200" dirty="0"/>
              <a:t>” </a:t>
            </a:r>
            <a:r>
              <a:rPr lang="en-US" dirty="0"/>
              <a:t>(</a:t>
            </a:r>
            <a:r>
              <a:rPr lang="en-US" sz="2400" dirty="0"/>
              <a:t>Hosea 8:8-10).</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1142503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F5AB0-E671-268E-CA8E-6C8BB99DDA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B4F9E3-057B-B530-0BCD-E9E755BB1DE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252F0BC-AC59-F7BE-13B5-12E80E8E6DFE}"/>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Similarly, </a:t>
            </a:r>
            <a:r>
              <a:rPr lang="en-US" sz="3200" b="1" dirty="0"/>
              <a:t>Jeremiah revealed to Juday their coming captivity</a:t>
            </a:r>
            <a:r>
              <a:rPr lang="en-US" sz="3200" dirty="0"/>
              <a:t>: “</a:t>
            </a:r>
            <a:r>
              <a:rPr lang="en-US" sz="3200" i="1" dirty="0"/>
              <a:t>‘Because you have not obeyed My words, behold, I will send and take all the families of the north,’ declares the Lord, ‘and I will send to Nebuchadnezzar king of Babylon, My servant, and will bring them against this land and against its inhabitants and against all these nations round about; and I will utterly destroy them… This whole land will be a desolation and a horror, and these nations will serve the king of Babylon seventy years’ </a:t>
            </a:r>
            <a:r>
              <a:rPr lang="en-US" sz="3200" dirty="0"/>
              <a:t>” </a:t>
            </a:r>
            <a:r>
              <a:rPr lang="en-US" dirty="0"/>
              <a:t>(</a:t>
            </a:r>
            <a:r>
              <a:rPr lang="en-US" sz="2400" dirty="0"/>
              <a:t>Jeremiah 25:8-11</a:t>
            </a:r>
            <a:r>
              <a:rPr lang="en-US" dirty="0"/>
              <a:t>).</a:t>
            </a:r>
          </a:p>
        </p:txBody>
      </p:sp>
    </p:spTree>
    <p:extLst>
      <p:ext uri="{BB962C8B-B14F-4D97-AF65-F5344CB8AC3E}">
        <p14:creationId xmlns:p14="http://schemas.microsoft.com/office/powerpoint/2010/main" val="15975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691A-401E-3EE2-8F7B-652C7233F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9B8CF-6A48-05A4-B302-79D1E783088F}"/>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303DBE2-AA3A-C4E4-6670-B0448664875C}"/>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In every case, </a:t>
            </a:r>
            <a:r>
              <a:rPr lang="en-US" sz="3200" b="1" dirty="0"/>
              <a:t>God clearly indicated what He was going to do</a:t>
            </a:r>
            <a:r>
              <a:rPr lang="en-US" sz="3200" dirty="0"/>
              <a:t>. We can see this pattern with other examples of divine judgment as well – judgment against various nations (Amos 1-2), the destruction of Jerusalem (Matthew 24:1ff / Luke 21:20ff), and the overthrow of the Roman empire (Daniel 2:44).</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2994315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C0C18-701D-1024-7FE2-E719B74D18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89A323-3E94-2884-AA0C-81ABDCDE6609}"/>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AC4266D1-F9C6-468A-ED4B-43B6304F5433}"/>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However, when we think about disasters that occur today, what prophecy could we turn to in order to show that God is actively bringing judgment against the ones involved? There is no such prophecy. Therefore, we should be wary to attribute such things to God. We have a divine obligation to “</a:t>
            </a:r>
            <a:r>
              <a:rPr lang="en-US" sz="3200" i="1" dirty="0"/>
              <a:t>speak as the oracles of God</a:t>
            </a:r>
            <a:r>
              <a:rPr lang="en-US" sz="3200" dirty="0"/>
              <a:t>” (1 Peter 4:11, NKJV). This means we must speak according to what has been revealed, not according to our own speculation and imagination.</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2120519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1D84F-146E-09C4-ACB1-BB7B1CAA0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6520C7-7049-8F1F-0704-CE663BF2F690}"/>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426688D-B4E5-14B2-9198-414847CF0554}"/>
              </a:ext>
            </a:extLst>
          </p:cNvPr>
          <p:cNvSpPr>
            <a:spLocks noGrp="1"/>
          </p:cNvSpPr>
          <p:nvPr>
            <p:ph idx="1"/>
          </p:nvPr>
        </p:nvSpPr>
        <p:spPr>
          <a:xfrm>
            <a:off x="628650" y="379562"/>
            <a:ext cx="7886700" cy="5891842"/>
          </a:xfrm>
        </p:spPr>
        <p:txBody>
          <a:bodyPr>
            <a:noAutofit/>
          </a:bodyPr>
          <a:lstStyle/>
          <a:p>
            <a:pPr marL="0" indent="0">
              <a:spcBef>
                <a:spcPts val="0"/>
              </a:spcBef>
              <a:spcAft>
                <a:spcPts val="600"/>
              </a:spcAft>
              <a:buNone/>
            </a:pPr>
            <a:r>
              <a:rPr lang="en-US" sz="3000" dirty="0"/>
              <a:t>Consider this as well: even during the time when God acted in people’s/nation’s lives not everything was because it was the hand of God. We see this clearly in the life of Job as well as the lives/deaths of those mentioned in </a:t>
            </a:r>
            <a:r>
              <a:rPr lang="en-US" sz="3000" b="1" dirty="0"/>
              <a:t>Luke 13:1-5 “</a:t>
            </a:r>
            <a:r>
              <a:rPr lang="en-US" sz="3000" dirty="0"/>
              <a:t>Or do you suppose that those Galileans whose blood Pilate mixed with their sacrifices or the eighteen on whom the tower in Siloam fell and killed were worse culprits than all the men who live in Jerusalem? </a:t>
            </a:r>
            <a:r>
              <a:rPr lang="en-US" sz="3000" b="1" dirty="0"/>
              <a:t>I tell you no! </a:t>
            </a:r>
            <a:r>
              <a:rPr lang="en-US" sz="3000" dirty="0"/>
              <a:t> but unless you repent, you will all likewise perish.”  So, Jesus was clearly stating that these horrors were NOT incidents under God’s influence or design. </a:t>
            </a:r>
          </a:p>
        </p:txBody>
      </p:sp>
    </p:spTree>
    <p:extLst>
      <p:ext uri="{BB962C8B-B14F-4D97-AF65-F5344CB8AC3E}">
        <p14:creationId xmlns:p14="http://schemas.microsoft.com/office/powerpoint/2010/main" val="2801658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0405D-FEB1-67D4-D45E-AB6A0DAECE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8FFB80-AA1D-5A5B-3A65-6179AEECF106}"/>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65F52630-8E9B-9E49-9041-C544E3E28F3B}"/>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Since God has NOT made any direct revelations against people and nations today, we should be hesitant to   </a:t>
            </a:r>
            <a:r>
              <a:rPr lang="en-US" sz="3200" i="1" dirty="0"/>
              <a:t>assume</a:t>
            </a:r>
            <a:r>
              <a:rPr lang="en-US" sz="3200" dirty="0"/>
              <a:t>  that God IS now doing so.  Today we live in a different time in God’s scheme of redemption. God certainly used and judged nations in the Bible, but it was all working its way to one thing: Christ – His arrival, His sacrifice, His resurrection, and His ascension to His throne to rule over His kingdom. Paul said God’s “</a:t>
            </a:r>
            <a:r>
              <a:rPr lang="en-US" sz="3200" i="1" dirty="0"/>
              <a:t>eternal purpose</a:t>
            </a:r>
            <a:r>
              <a:rPr lang="en-US" sz="3200" dirty="0"/>
              <a:t>” was “</a:t>
            </a:r>
            <a:r>
              <a:rPr lang="en-US" sz="3200" i="1" dirty="0"/>
              <a:t>carried out in Christ Jesus our Lord</a:t>
            </a:r>
            <a:r>
              <a:rPr lang="en-US" sz="3200" dirty="0"/>
              <a:t>” </a:t>
            </a:r>
            <a:r>
              <a:rPr lang="en-US" dirty="0"/>
              <a:t>(</a:t>
            </a:r>
            <a:r>
              <a:rPr lang="en-US" sz="2400" dirty="0"/>
              <a:t>Ephesians 3:11</a:t>
            </a:r>
            <a:r>
              <a:rPr lang="en-US" dirty="0"/>
              <a:t>). </a:t>
            </a:r>
          </a:p>
        </p:txBody>
      </p:sp>
    </p:spTree>
    <p:extLst>
      <p:ext uri="{BB962C8B-B14F-4D97-AF65-F5344CB8AC3E}">
        <p14:creationId xmlns:p14="http://schemas.microsoft.com/office/powerpoint/2010/main" val="3403802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38D5C-B206-F0F5-5A64-2AA25660E7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0EC5E4-224D-3289-C3AD-87B4E294D74B}"/>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AE9942C3-44C6-0646-6931-ABF59BF7325B}"/>
              </a:ext>
            </a:extLst>
          </p:cNvPr>
          <p:cNvSpPr>
            <a:spLocks noGrp="1"/>
          </p:cNvSpPr>
          <p:nvPr>
            <p:ph idx="1"/>
          </p:nvPr>
        </p:nvSpPr>
        <p:spPr>
          <a:xfrm>
            <a:off x="628650" y="379562"/>
            <a:ext cx="7886700" cy="5891842"/>
          </a:xfrm>
        </p:spPr>
        <p:txBody>
          <a:bodyPr>
            <a:normAutofit/>
          </a:bodyPr>
          <a:lstStyle/>
          <a:p>
            <a:r>
              <a:rPr lang="en-US" dirty="0"/>
              <a:t>All of God’s actions in the Bible point to this. Rome was the last empire/nation in divine prophecy (</a:t>
            </a:r>
            <a:r>
              <a:rPr lang="en-US" b="1" dirty="0"/>
              <a:t>Daniel 2:44</a:t>
            </a:r>
            <a:r>
              <a:rPr lang="en-US" dirty="0"/>
              <a:t>). Now the focus is not upon </a:t>
            </a:r>
            <a:r>
              <a:rPr lang="en-US" i="1" dirty="0"/>
              <a:t>nations</a:t>
            </a:r>
            <a:r>
              <a:rPr lang="en-US" dirty="0"/>
              <a:t>, but upon individuals </a:t>
            </a:r>
            <a:r>
              <a:rPr lang="en-US" i="1" dirty="0"/>
              <a:t>from the nations</a:t>
            </a:r>
            <a:r>
              <a:rPr lang="en-US" dirty="0"/>
              <a:t> becoming part of God’s kingdom (</a:t>
            </a:r>
            <a:r>
              <a:rPr lang="en-US" b="1" dirty="0"/>
              <a:t>Acts 10:34-35</a:t>
            </a:r>
            <a:r>
              <a:rPr lang="en-US" dirty="0"/>
              <a:t>).</a:t>
            </a:r>
          </a:p>
          <a:p>
            <a:endParaRPr lang="en-US" dirty="0"/>
          </a:p>
          <a:p>
            <a:endParaRPr lang="en-US" dirty="0"/>
          </a:p>
          <a:p>
            <a:r>
              <a:rPr lang="en-US" b="1" dirty="0">
                <a:solidFill>
                  <a:srgbClr val="00B0F0"/>
                </a:solidFill>
              </a:rPr>
              <a:t>So, if some disaster is occurring</a:t>
            </a:r>
            <a:r>
              <a:rPr lang="en-US" dirty="0">
                <a:solidFill>
                  <a:srgbClr val="00B0F0"/>
                </a:solidFill>
              </a:rPr>
              <a:t> and it is NOT </a:t>
            </a:r>
            <a:r>
              <a:rPr lang="en-US" b="1" i="1" dirty="0">
                <a:solidFill>
                  <a:srgbClr val="00B0F0"/>
                </a:solidFill>
              </a:rPr>
              <a:t>divine </a:t>
            </a:r>
            <a:r>
              <a:rPr lang="en-US" dirty="0">
                <a:solidFill>
                  <a:srgbClr val="00B0F0"/>
                </a:solidFill>
              </a:rPr>
              <a:t>judgement </a:t>
            </a:r>
            <a:r>
              <a:rPr lang="en-US" b="1" dirty="0">
                <a:solidFill>
                  <a:srgbClr val="00B0F0"/>
                </a:solidFill>
              </a:rPr>
              <a:t>- Why Might It Occur?</a:t>
            </a:r>
            <a:r>
              <a:rPr lang="en-US" dirty="0">
                <a:solidFill>
                  <a:srgbClr val="00B0F0"/>
                </a:solidFill>
              </a:rPr>
              <a:t> </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3963519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0895D-D9D9-4319-4B3E-BF01A775A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11295A-5463-1771-3F06-F0794204FC7B}"/>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BDD187B-E2E9-A2E2-3014-A06AC758F052}"/>
              </a:ext>
            </a:extLst>
          </p:cNvPr>
          <p:cNvSpPr>
            <a:spLocks noGrp="1"/>
          </p:cNvSpPr>
          <p:nvPr>
            <p:ph idx="1"/>
          </p:nvPr>
        </p:nvSpPr>
        <p:spPr>
          <a:xfrm>
            <a:off x="628650" y="379562"/>
            <a:ext cx="7886700" cy="5891842"/>
          </a:xfrm>
        </p:spPr>
        <p:txBody>
          <a:bodyPr>
            <a:normAutofit lnSpcReduction="10000"/>
          </a:bodyPr>
          <a:lstStyle/>
          <a:p>
            <a:pPr marL="0" indent="0">
              <a:spcBef>
                <a:spcPts val="0"/>
              </a:spcBef>
              <a:spcAft>
                <a:spcPts val="600"/>
              </a:spcAft>
              <a:buNone/>
            </a:pPr>
            <a:r>
              <a:rPr lang="en-US" b="1" dirty="0"/>
              <a:t>Actions of Evil Men</a:t>
            </a:r>
            <a:r>
              <a:rPr lang="en-US" dirty="0"/>
              <a:t> – There will always be wicked people in the world who cause suffering for others. Because of this perpetual reality, God ordained civil government with the mission to be “an avenger who brings wrath on the one who practices evil” (</a:t>
            </a:r>
            <a:r>
              <a:rPr lang="en-US" sz="2400" dirty="0"/>
              <a:t>Romans 13:4</a:t>
            </a:r>
            <a:r>
              <a:rPr lang="en-US" dirty="0"/>
              <a:t>). Unfortunately though, history shows us that it is sometimes the government that is the evil force behind persecution (</a:t>
            </a:r>
            <a:r>
              <a:rPr lang="en-US" sz="2400" dirty="0"/>
              <a:t>Revelation 17:5-6</a:t>
            </a:r>
            <a:r>
              <a:rPr lang="en-US" dirty="0"/>
              <a:t>). </a:t>
            </a:r>
          </a:p>
          <a:p>
            <a:pPr marL="0" indent="0">
              <a:spcBef>
                <a:spcPts val="0"/>
              </a:spcBef>
              <a:spcAft>
                <a:spcPts val="600"/>
              </a:spcAft>
              <a:buNone/>
            </a:pPr>
            <a:r>
              <a:rPr lang="en-US" dirty="0"/>
              <a:t>In fact, the example that Jesus used first was of the evil actions of Pilate, a Roman governor (mixing the blood of those offering a sacrifice with their own blood). Sometimes tragedies happen because evil people seek to do harm to innocent victims. In </a:t>
            </a:r>
            <a:r>
              <a:rPr lang="en-US" sz="2400" b="1" dirty="0"/>
              <a:t>2 Cor 11:23ff</a:t>
            </a:r>
            <a:r>
              <a:rPr lang="en-US" dirty="0"/>
              <a:t> Paul makes a whole list of sufferings that he had endured for the cause of Christ. Bad things do happen to good people without just cause. </a:t>
            </a:r>
          </a:p>
        </p:txBody>
      </p:sp>
    </p:spTree>
    <p:extLst>
      <p:ext uri="{BB962C8B-B14F-4D97-AF65-F5344CB8AC3E}">
        <p14:creationId xmlns:p14="http://schemas.microsoft.com/office/powerpoint/2010/main" val="3889845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A562F-F33B-40DC-D517-1E6F8995E2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69C9A7-49E8-F41C-997D-35581914ACC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C4C8648-7C87-61E5-769C-E13D5BEDAABA}"/>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000" dirty="0"/>
              <a:t>This was the primary reason for the terrorist attacks on the World Trade Center and Pentagon on September 11, 2001. God was not using these men to execute judgment against the United States for various sins. Rather, there was a group of evil men who, in the name of Islam, carried out a carefully planned attack that killed thousands of people. To paraphrase Jesus’ words: Do you suppose that those three thousand on whom the twin towers fell were worse culprits than others? I tell you, no. Those people did not die in those attacks as a </a:t>
            </a:r>
            <a:r>
              <a:rPr lang="en-US" sz="3000" i="1" dirty="0"/>
              <a:t>punishment</a:t>
            </a:r>
            <a:r>
              <a:rPr lang="en-US" sz="3000" dirty="0"/>
              <a:t> for some sin, but they died as victims of the actions of evil men.</a:t>
            </a:r>
          </a:p>
        </p:txBody>
      </p:sp>
    </p:spTree>
    <p:extLst>
      <p:ext uri="{BB962C8B-B14F-4D97-AF65-F5344CB8AC3E}">
        <p14:creationId xmlns:p14="http://schemas.microsoft.com/office/powerpoint/2010/main" val="91129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595B4-0CB0-21CF-BDE2-E4943A1159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71FBB9-2822-BB2C-0093-7724F3D20AB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56BC11BA-6569-7CFB-439B-19961546EEBC}"/>
              </a:ext>
            </a:extLst>
          </p:cNvPr>
          <p:cNvSpPr>
            <a:spLocks noGrp="1"/>
          </p:cNvSpPr>
          <p:nvPr>
            <p:ph idx="1"/>
          </p:nvPr>
        </p:nvSpPr>
        <p:spPr>
          <a:xfrm>
            <a:off x="628650" y="379562"/>
            <a:ext cx="7886700" cy="5891842"/>
          </a:xfrm>
        </p:spPr>
        <p:txBody>
          <a:bodyPr>
            <a:normAutofit fontScale="92500"/>
          </a:bodyPr>
          <a:lstStyle/>
          <a:p>
            <a:r>
              <a:rPr lang="en-US" b="1" dirty="0">
                <a:solidFill>
                  <a:srgbClr val="00B0F0"/>
                </a:solidFill>
              </a:rPr>
              <a:t>So, if some disaster is occurring - Why Might It Occur? </a:t>
            </a:r>
            <a:endParaRPr lang="en-US" dirty="0">
              <a:solidFill>
                <a:srgbClr val="00B0F0"/>
              </a:solidFill>
            </a:endParaRPr>
          </a:p>
          <a:p>
            <a:pPr marL="0" indent="0">
              <a:buNone/>
            </a:pPr>
            <a:endParaRPr lang="en-US" sz="1200" dirty="0"/>
          </a:p>
          <a:p>
            <a:r>
              <a:rPr lang="en-US" sz="3000" b="1" dirty="0"/>
              <a:t>Matters of Happenstance</a:t>
            </a:r>
            <a:r>
              <a:rPr lang="en-US" sz="3000" dirty="0"/>
              <a:t> – Another reason why people fall victim to various disasters is simply the matter of time and chance. The wise man wrote, “I again saw under the sun that the race is not to the swift and the battle is not to the warriors, and neither is bread to the wise nor wealth to the discerning nor favor to men of ability; for time and chance overtake them all” </a:t>
            </a:r>
            <a:r>
              <a:rPr lang="en-US" dirty="0"/>
              <a:t>(</a:t>
            </a:r>
            <a:r>
              <a:rPr lang="en-US" sz="2400" b="1" dirty="0"/>
              <a:t>Ecclesiastes 9:11</a:t>
            </a:r>
            <a:r>
              <a:rPr lang="en-US" dirty="0"/>
              <a:t>). </a:t>
            </a:r>
          </a:p>
          <a:p>
            <a:pPr marL="0" indent="0">
              <a:buNone/>
            </a:pPr>
            <a:r>
              <a:rPr lang="en-US" sz="3000" dirty="0"/>
              <a:t>People often want to believe that all things happen for a reason. The Scriptures teach us that this simply is not the case. We sometimes find ourselves as victims of bad luck, coincidence, and happenstance.</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3327249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4874B-1A31-E25A-1011-27C4F2CFF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86CA78-5361-1A78-DC5E-932229932EF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A5293D4-24A3-1EA2-0DD4-F70FC736164F}"/>
              </a:ext>
            </a:extLst>
          </p:cNvPr>
          <p:cNvSpPr>
            <a:spLocks noGrp="1"/>
          </p:cNvSpPr>
          <p:nvPr>
            <p:ph idx="1"/>
          </p:nvPr>
        </p:nvSpPr>
        <p:spPr>
          <a:xfrm>
            <a:off x="628650" y="379562"/>
            <a:ext cx="7886700" cy="5891842"/>
          </a:xfrm>
        </p:spPr>
        <p:txBody>
          <a:bodyPr>
            <a:normAutofit lnSpcReduction="10000"/>
          </a:bodyPr>
          <a:lstStyle/>
          <a:p>
            <a:r>
              <a:rPr lang="en-US" b="1" dirty="0">
                <a:solidFill>
                  <a:srgbClr val="00B0F0"/>
                </a:solidFill>
              </a:rPr>
              <a:t>So, if some disaster is occurring - Why Might It Occur? </a:t>
            </a:r>
            <a:endParaRPr lang="en-US" dirty="0">
              <a:solidFill>
                <a:srgbClr val="00B0F0"/>
              </a:solidFill>
            </a:endParaRPr>
          </a:p>
          <a:p>
            <a:r>
              <a:rPr lang="en-US" b="1" dirty="0"/>
              <a:t>Consequences of Foolish Behavior</a:t>
            </a:r>
            <a:r>
              <a:rPr lang="en-US" dirty="0"/>
              <a:t> – Sin, foolishness, and irresponsibility all have consequences. Tragedies often occur due to negligence or irresponsibility: a construction crew may do a poor job and it later collapses : a driver may not be paying attention and strike another driver or a pedestrian, a worker may be negligent in necessary safety precautions and injures a co-worker. We must not jump to the conclusion that God somehow caused these things to happen in order to teach us a lesson (though there are some lessons in these events). Instead, we must acknowledge the reality that sometimes tragedies occur because of someone’s foolish behavior.</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3104479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370BD-3647-7AE0-9B53-DCF2513641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0D569B-C0CF-C26E-307A-99BF81CE403C}"/>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28523A60-BE38-5DDB-A759-A621AC99A92A}"/>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b="1" dirty="0">
                <a:solidFill>
                  <a:srgbClr val="00B0F0"/>
                </a:solidFill>
              </a:rPr>
              <a:t>What These Events Can Teach Us:</a:t>
            </a:r>
            <a:endParaRPr lang="en-US" dirty="0">
              <a:solidFill>
                <a:srgbClr val="00B0F0"/>
              </a:solidFill>
            </a:endParaRPr>
          </a:p>
          <a:p>
            <a:pPr marL="0" indent="0">
              <a:spcBef>
                <a:spcPts val="0"/>
              </a:spcBef>
              <a:spcAft>
                <a:spcPts val="600"/>
              </a:spcAft>
              <a:buNone/>
            </a:pPr>
            <a:r>
              <a:rPr lang="en-US" sz="3200" b="1" dirty="0"/>
              <a:t>Life Is Uncertain</a:t>
            </a:r>
            <a:r>
              <a:rPr lang="en-US" sz="3200" dirty="0"/>
              <a:t> – James reminded his readers of the uncertainty of life: “</a:t>
            </a:r>
            <a:r>
              <a:rPr lang="en-US" sz="3200" i="1" dirty="0"/>
              <a:t>Come now, you who say, ‘Today or tomorrow we will go to such and such a city, and spend a year there and engage in business and make a profit.’ Yet you do not know what your life will be like tomorrow. You are just a vapor that appears for a little while and then vanishes away</a:t>
            </a:r>
            <a:r>
              <a:rPr lang="en-US" sz="3200" dirty="0"/>
              <a:t>” (</a:t>
            </a:r>
            <a:r>
              <a:rPr lang="en-US" sz="3200" b="1" dirty="0"/>
              <a:t>James 4:13-14</a:t>
            </a:r>
            <a:r>
              <a:rPr lang="en-US" sz="3200" dirty="0"/>
              <a:t>). Therefore, since life is uncertain, “</a:t>
            </a:r>
            <a:r>
              <a:rPr lang="en-US" sz="3200" i="1" dirty="0"/>
              <a:t>Set your mind on the things above, not on the things that are on earth</a:t>
            </a:r>
            <a:r>
              <a:rPr lang="en-US" sz="3200" dirty="0"/>
              <a:t>”</a:t>
            </a:r>
            <a:r>
              <a:rPr lang="en-US" dirty="0"/>
              <a:t>(</a:t>
            </a:r>
            <a:r>
              <a:rPr lang="en-US" sz="2400" b="1" dirty="0"/>
              <a:t>Col 3:2</a:t>
            </a:r>
            <a:r>
              <a:rPr lang="en-US" dirty="0"/>
              <a:t>).</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4050035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D2E3C-EC5F-03EF-4DD4-D548F020B5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CEDF7-87C0-8E4E-16BA-7972BE15EFC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8DA7E95-DADC-CB7F-1AF0-AA0D99E8EA55}"/>
              </a:ext>
            </a:extLst>
          </p:cNvPr>
          <p:cNvSpPr>
            <a:spLocks noGrp="1"/>
          </p:cNvSpPr>
          <p:nvPr>
            <p:ph idx="1"/>
          </p:nvPr>
        </p:nvSpPr>
        <p:spPr>
          <a:xfrm>
            <a:off x="628650" y="379562"/>
            <a:ext cx="7886700" cy="5891842"/>
          </a:xfrm>
        </p:spPr>
        <p:txBody>
          <a:bodyPr>
            <a:normAutofit lnSpcReduction="10000"/>
          </a:bodyPr>
          <a:lstStyle/>
          <a:p>
            <a:pPr marL="0" indent="0">
              <a:spcBef>
                <a:spcPts val="0"/>
              </a:spcBef>
              <a:spcAft>
                <a:spcPts val="600"/>
              </a:spcAft>
              <a:buNone/>
            </a:pPr>
            <a:r>
              <a:rPr lang="en-US" sz="3000" b="1" dirty="0"/>
              <a:t>Obedience to God Is a Priority</a:t>
            </a:r>
            <a:r>
              <a:rPr lang="en-US" sz="3000" dirty="0"/>
              <a:t> – Jesus used the examples of the deaths of the Galileans at the hands of Pilate and the victims of the collapse of the tower in Siloam to emphasize the importance of repentance: “</a:t>
            </a:r>
            <a:r>
              <a:rPr lang="en-US" sz="3000" i="1" dirty="0"/>
              <a:t>Unless you repent, you will all likewise perish</a:t>
            </a:r>
            <a:r>
              <a:rPr lang="en-US" sz="3000" dirty="0"/>
              <a:t>” (</a:t>
            </a:r>
            <a:r>
              <a:rPr lang="en-US" sz="2400" b="1" dirty="0"/>
              <a:t>Luke 13:3, 5</a:t>
            </a:r>
            <a:r>
              <a:rPr lang="en-US" sz="3000" dirty="0"/>
              <a:t>). Repentance means we turn from disobedience to obedience. The Bible teaches that obedience is not an option. Jesus said, “</a:t>
            </a:r>
            <a:r>
              <a:rPr lang="en-US" sz="3000" i="1" dirty="0"/>
              <a:t>If you love Me, you </a:t>
            </a:r>
            <a:r>
              <a:rPr lang="en-US" sz="3000" b="1" i="1" dirty="0"/>
              <a:t>will</a:t>
            </a:r>
            <a:r>
              <a:rPr lang="en-US" sz="3000" i="1" dirty="0"/>
              <a:t> keep My commandments</a:t>
            </a:r>
            <a:r>
              <a:rPr lang="en-US" sz="3000" dirty="0"/>
              <a:t>” (</a:t>
            </a:r>
            <a:r>
              <a:rPr lang="en-US" sz="2400" b="1" dirty="0"/>
              <a:t>John 14:15</a:t>
            </a:r>
            <a:r>
              <a:rPr lang="en-US" sz="3000" dirty="0"/>
              <a:t>). </a:t>
            </a:r>
          </a:p>
          <a:p>
            <a:pPr marL="0" indent="0">
              <a:spcBef>
                <a:spcPts val="0"/>
              </a:spcBef>
              <a:spcAft>
                <a:spcPts val="600"/>
              </a:spcAft>
              <a:buNone/>
            </a:pPr>
            <a:r>
              <a:rPr lang="en-US" sz="3000" b="1" dirty="0"/>
              <a:t>Heb. 5:9</a:t>
            </a:r>
            <a:r>
              <a:rPr lang="en-US" sz="3000" dirty="0"/>
              <a:t>  points out that Jesus is “</a:t>
            </a:r>
            <a:r>
              <a:rPr lang="en-US" sz="3000" i="1" dirty="0"/>
              <a:t>to all those who </a:t>
            </a:r>
            <a:r>
              <a:rPr lang="en-US" sz="3000" b="1" i="1" dirty="0"/>
              <a:t>obey Him</a:t>
            </a:r>
            <a:r>
              <a:rPr lang="en-US" sz="3000" i="1" dirty="0"/>
              <a:t> the source of eternal salvation</a:t>
            </a:r>
            <a:r>
              <a:rPr lang="en-US" sz="3000" dirty="0"/>
              <a:t>”. </a:t>
            </a:r>
          </a:p>
          <a:p>
            <a:pPr marL="0" indent="0">
              <a:spcBef>
                <a:spcPts val="0"/>
              </a:spcBef>
              <a:spcAft>
                <a:spcPts val="600"/>
              </a:spcAft>
              <a:buNone/>
            </a:pPr>
            <a:r>
              <a:rPr lang="en-US" sz="3000" dirty="0"/>
              <a:t>We need to make certain that we are walking as near the truth as we can</a:t>
            </a:r>
            <a:r>
              <a:rPr lang="en-US" dirty="0"/>
              <a:t>. </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3175170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09F51-757D-12FA-26DE-C29D25565E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FED29-48AA-A980-D8BC-628430318AD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F4F9D6F-FF4E-64D6-EEE7-CE8C213C5DDF}"/>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b="1" dirty="0"/>
              <a:t>God Will Ultimately Judge Us</a:t>
            </a:r>
            <a:r>
              <a:rPr lang="en-US" sz="3200" dirty="0"/>
              <a:t> – When Jesus said, “</a:t>
            </a:r>
            <a:r>
              <a:rPr lang="en-US" sz="3200" i="1" dirty="0"/>
              <a:t>Unless you repent, you will all likewise perish</a:t>
            </a:r>
            <a:r>
              <a:rPr lang="en-US" sz="3200" dirty="0"/>
              <a:t>” (</a:t>
            </a:r>
            <a:r>
              <a:rPr lang="en-US" sz="3200" b="1" dirty="0"/>
              <a:t>Luke 13:3, 5</a:t>
            </a:r>
            <a:r>
              <a:rPr lang="en-US" sz="3200" dirty="0"/>
              <a:t>), He implied that all unrepentant sinners, regardless of how or why they die,  will suffer the same ultimate fate – eternal destruction.  Therefore, we must prepare </a:t>
            </a:r>
            <a:r>
              <a:rPr lang="en-US" sz="3200" i="1" dirty="0"/>
              <a:t>now</a:t>
            </a:r>
            <a:r>
              <a:rPr lang="en-US" sz="3200" dirty="0"/>
              <a:t> for the divine judgment that will happen in the last day. Paul wrote, “</a:t>
            </a:r>
            <a:r>
              <a:rPr lang="en-US" sz="3200" i="1" dirty="0"/>
              <a:t>For we must all appear before the judgment seat of Christ, so that each one may be recompensed for his deeds in the body, according to what he has done, whether good or bad</a:t>
            </a:r>
            <a:r>
              <a:rPr lang="en-US" sz="3200" dirty="0"/>
              <a:t>”</a:t>
            </a:r>
            <a:r>
              <a:rPr lang="en-US" dirty="0"/>
              <a:t> (</a:t>
            </a:r>
            <a:r>
              <a:rPr lang="en-US" b="1" dirty="0"/>
              <a:t>2 Cor 5:10</a:t>
            </a:r>
            <a:r>
              <a:rPr lang="en-US" dirty="0"/>
              <a:t>).</a:t>
            </a:r>
          </a:p>
        </p:txBody>
      </p:sp>
    </p:spTree>
    <p:extLst>
      <p:ext uri="{BB962C8B-B14F-4D97-AF65-F5344CB8AC3E}">
        <p14:creationId xmlns:p14="http://schemas.microsoft.com/office/powerpoint/2010/main" val="358980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DE8EF-BD1A-FA17-54DD-D7C04BCA45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EA9D23-CB48-60DA-FC0E-CAD05AF1F11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0A43477A-DD0F-099B-5587-7841E876EAA7}"/>
              </a:ext>
            </a:extLst>
          </p:cNvPr>
          <p:cNvSpPr>
            <a:spLocks noGrp="1"/>
          </p:cNvSpPr>
          <p:nvPr>
            <p:ph idx="1"/>
          </p:nvPr>
        </p:nvSpPr>
        <p:spPr>
          <a:xfrm>
            <a:off x="628650" y="379562"/>
            <a:ext cx="7886700" cy="5891842"/>
          </a:xfrm>
        </p:spPr>
        <p:txBody>
          <a:bodyPr>
            <a:normAutofit/>
          </a:bodyPr>
          <a:lstStyle/>
          <a:p>
            <a:pPr marL="0" indent="0">
              <a:buNone/>
            </a:pPr>
            <a:r>
              <a:rPr lang="en-US" sz="3200" b="1" dirty="0"/>
              <a:t>Conclusion: </a:t>
            </a:r>
          </a:p>
          <a:p>
            <a:pPr marL="0" indent="0">
              <a:buNone/>
            </a:pPr>
            <a:r>
              <a:rPr lang="en-US" sz="3200" dirty="0"/>
              <a:t>When disaster strikes, rather than speculate about God’s involvement, let us learn the lessons that we can take from these tragedies. Scriptures speaks to the value of tribulations and testing in building our faith.  Life is short and we must always be prepared to meet the Lord in judgment. Therefore, let us serve Him in faithful obedience. Then, regardless of when or how we might pass from this life, we can look forward to the eternal reward in heaven</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2801253954"/>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542</TotalTime>
  <Words>2415</Words>
  <Application>Microsoft Office PowerPoint</Application>
  <PresentationFormat>On-screen Show (4:3)</PresentationFormat>
  <Paragraphs>48</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Mann</dc:creator>
  <cp:lastModifiedBy>James Young</cp:lastModifiedBy>
  <cp:revision>54</cp:revision>
  <dcterms:created xsi:type="dcterms:W3CDTF">2019-04-11T15:26:57Z</dcterms:created>
  <dcterms:modified xsi:type="dcterms:W3CDTF">2026-10-01T22:21:58Z</dcterms:modified>
</cp:coreProperties>
</file>