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3" r:id="rId13"/>
    <p:sldId id="346" r:id="rId14"/>
    <p:sldId id="344" r:id="rId15"/>
    <p:sldId id="34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92F675-0B6B-4620-87EB-CEDDF93DF2F3}" v="14" dt="2026-10-07T16:53:43.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4" autoAdjust="0"/>
    <p:restoredTop sz="94660"/>
  </p:normalViewPr>
  <p:slideViewPr>
    <p:cSldViewPr snapToGrid="0">
      <p:cViewPr varScale="1">
        <p:scale>
          <a:sx n="111" d="100"/>
          <a:sy n="111" d="100"/>
        </p:scale>
        <p:origin x="16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custSel addSld modSld">
      <pc:chgData name="James Young" userId="7f8d7c9cdb576883" providerId="LiveId" clId="{CB16DE9E-3AA6-4238-BE96-44A894DEE4D6}" dt="2026-10-07T17:02:58.792" v="232" actId="20577"/>
      <pc:docMkLst>
        <pc:docMk/>
      </pc:docMkLst>
      <pc:sldChg chg="modSp mod">
        <pc:chgData name="James Young" userId="7f8d7c9cdb576883" providerId="LiveId" clId="{CB16DE9E-3AA6-4238-BE96-44A894DEE4D6}" dt="2026-10-07T16:34:14.221" v="14" actId="27636"/>
        <pc:sldMkLst>
          <pc:docMk/>
          <pc:sldMk cId="2838560389" sldId="296"/>
        </pc:sldMkLst>
        <pc:spChg chg="mod">
          <ac:chgData name="James Young" userId="7f8d7c9cdb576883" providerId="LiveId" clId="{CB16DE9E-3AA6-4238-BE96-44A894DEE4D6}" dt="2026-10-07T16:34:14.221" v="14" actId="27636"/>
          <ac:spMkLst>
            <pc:docMk/>
            <pc:sldMk cId="2838560389" sldId="296"/>
            <ac:spMk id="3" creationId="{708276BC-A706-40B5-B51D-6AA00A059507}"/>
          </ac:spMkLst>
        </pc:spChg>
      </pc:sldChg>
      <pc:sldChg chg="modSp mod">
        <pc:chgData name="James Young" userId="7f8d7c9cdb576883" providerId="LiveId" clId="{CB16DE9E-3AA6-4238-BE96-44A894DEE4D6}" dt="2026-10-07T16:37:08.246" v="39" actId="255"/>
        <pc:sldMkLst>
          <pc:docMk/>
          <pc:sldMk cId="2438453614" sldId="316"/>
        </pc:sldMkLst>
        <pc:spChg chg="mod">
          <ac:chgData name="James Young" userId="7f8d7c9cdb576883" providerId="LiveId" clId="{CB16DE9E-3AA6-4238-BE96-44A894DEE4D6}" dt="2026-10-07T16:37:08.246" v="39" actId="255"/>
          <ac:spMkLst>
            <pc:docMk/>
            <pc:sldMk cId="2438453614" sldId="316"/>
            <ac:spMk id="3" creationId="{708276BC-A706-40B5-B51D-6AA00A059507}"/>
          </ac:spMkLst>
        </pc:spChg>
      </pc:sldChg>
      <pc:sldChg chg="modSp mod">
        <pc:chgData name="James Young" userId="7f8d7c9cdb576883" providerId="LiveId" clId="{CB16DE9E-3AA6-4238-BE96-44A894DEE4D6}" dt="2026-10-07T16:36:07.501" v="37" actId="27636"/>
        <pc:sldMkLst>
          <pc:docMk/>
          <pc:sldMk cId="2029461572" sldId="317"/>
        </pc:sldMkLst>
        <pc:spChg chg="mod">
          <ac:chgData name="James Young" userId="7f8d7c9cdb576883" providerId="LiveId" clId="{CB16DE9E-3AA6-4238-BE96-44A894DEE4D6}" dt="2026-10-07T16:36:07.501" v="37" actId="27636"/>
          <ac:spMkLst>
            <pc:docMk/>
            <pc:sldMk cId="2029461572" sldId="317"/>
            <ac:spMk id="3" creationId="{708276BC-A706-40B5-B51D-6AA00A059507}"/>
          </ac:spMkLst>
        </pc:spChg>
      </pc:sldChg>
      <pc:sldChg chg="modSp mod">
        <pc:chgData name="James Young" userId="7f8d7c9cdb576883" providerId="LiveId" clId="{CB16DE9E-3AA6-4238-BE96-44A894DEE4D6}" dt="2026-10-07T16:57:51.146" v="203" actId="20577"/>
        <pc:sldMkLst>
          <pc:docMk/>
          <pc:sldMk cId="3328950240" sldId="326"/>
        </pc:sldMkLst>
        <pc:spChg chg="mod">
          <ac:chgData name="James Young" userId="7f8d7c9cdb576883" providerId="LiveId" clId="{CB16DE9E-3AA6-4238-BE96-44A894DEE4D6}" dt="2026-10-07T16:57:51.146" v="203" actId="20577"/>
          <ac:spMkLst>
            <pc:docMk/>
            <pc:sldMk cId="3328950240" sldId="326"/>
            <ac:spMk id="3" creationId="{708276BC-A706-40B5-B51D-6AA00A059507}"/>
          </ac:spMkLst>
        </pc:spChg>
      </pc:sldChg>
      <pc:sldChg chg="modSp mod">
        <pc:chgData name="James Young" userId="7f8d7c9cdb576883" providerId="LiveId" clId="{CB16DE9E-3AA6-4238-BE96-44A894DEE4D6}" dt="2026-10-07T16:59:51.291" v="208" actId="20577"/>
        <pc:sldMkLst>
          <pc:docMk/>
          <pc:sldMk cId="3270483536" sldId="332"/>
        </pc:sldMkLst>
        <pc:spChg chg="mod">
          <ac:chgData name="James Young" userId="7f8d7c9cdb576883" providerId="LiveId" clId="{CB16DE9E-3AA6-4238-BE96-44A894DEE4D6}" dt="2026-10-07T16:59:51.291" v="208" actId="20577"/>
          <ac:spMkLst>
            <pc:docMk/>
            <pc:sldMk cId="3270483536" sldId="332"/>
            <ac:spMk id="3" creationId="{9B8F403C-9230-0156-946C-CC152F669928}"/>
          </ac:spMkLst>
        </pc:spChg>
      </pc:sldChg>
      <pc:sldChg chg="modSp mod">
        <pc:chgData name="James Young" userId="7f8d7c9cdb576883" providerId="LiveId" clId="{CB16DE9E-3AA6-4238-BE96-44A894DEE4D6}" dt="2026-10-07T16:43:08.244" v="90" actId="255"/>
        <pc:sldMkLst>
          <pc:docMk/>
          <pc:sldMk cId="701459834" sldId="333"/>
        </pc:sldMkLst>
        <pc:spChg chg="mod">
          <ac:chgData name="James Young" userId="7f8d7c9cdb576883" providerId="LiveId" clId="{CB16DE9E-3AA6-4238-BE96-44A894DEE4D6}" dt="2026-10-07T16:43:08.244" v="90" actId="255"/>
          <ac:spMkLst>
            <pc:docMk/>
            <pc:sldMk cId="701459834" sldId="333"/>
            <ac:spMk id="3" creationId="{C6A3E0F6-D84A-CD71-BF0C-277BA342E860}"/>
          </ac:spMkLst>
        </pc:spChg>
      </pc:sldChg>
      <pc:sldChg chg="modSp mod">
        <pc:chgData name="James Young" userId="7f8d7c9cdb576883" providerId="LiveId" clId="{CB16DE9E-3AA6-4238-BE96-44A894DEE4D6}" dt="2026-10-07T16:45:03.493" v="105" actId="20577"/>
        <pc:sldMkLst>
          <pc:docMk/>
          <pc:sldMk cId="2227301378" sldId="337"/>
        </pc:sldMkLst>
        <pc:spChg chg="mod">
          <ac:chgData name="James Young" userId="7f8d7c9cdb576883" providerId="LiveId" clId="{CB16DE9E-3AA6-4238-BE96-44A894DEE4D6}" dt="2026-10-07T16:45:03.493" v="105" actId="20577"/>
          <ac:spMkLst>
            <pc:docMk/>
            <pc:sldMk cId="2227301378" sldId="337"/>
            <ac:spMk id="3" creationId="{D05E6D88-420B-FCA0-F7DE-E4E2393197E6}"/>
          </ac:spMkLst>
        </pc:spChg>
      </pc:sldChg>
      <pc:sldChg chg="modSp mod">
        <pc:chgData name="James Young" userId="7f8d7c9cdb576883" providerId="LiveId" clId="{CB16DE9E-3AA6-4238-BE96-44A894DEE4D6}" dt="2026-10-07T17:01:04.358" v="224" actId="20577"/>
        <pc:sldMkLst>
          <pc:docMk/>
          <pc:sldMk cId="1142503779" sldId="340"/>
        </pc:sldMkLst>
        <pc:spChg chg="mod">
          <ac:chgData name="James Young" userId="7f8d7c9cdb576883" providerId="LiveId" clId="{CB16DE9E-3AA6-4238-BE96-44A894DEE4D6}" dt="2026-10-07T17:01:04.358" v="224" actId="20577"/>
          <ac:spMkLst>
            <pc:docMk/>
            <pc:sldMk cId="1142503779" sldId="340"/>
            <ac:spMk id="3" creationId="{49ACF999-3B9D-2B7A-4CD5-D2F7AC4FD6B4}"/>
          </ac:spMkLst>
        </pc:spChg>
      </pc:sldChg>
      <pc:sldChg chg="modSp mod">
        <pc:chgData name="James Young" userId="7f8d7c9cdb576883" providerId="LiveId" clId="{CB16DE9E-3AA6-4238-BE96-44A894DEE4D6}" dt="2026-10-07T16:57:04.423" v="201" actId="113"/>
        <pc:sldMkLst>
          <pc:docMk/>
          <pc:sldMk cId="434400825" sldId="341"/>
        </pc:sldMkLst>
        <pc:spChg chg="mod">
          <ac:chgData name="James Young" userId="7f8d7c9cdb576883" providerId="LiveId" clId="{CB16DE9E-3AA6-4238-BE96-44A894DEE4D6}" dt="2026-10-07T16:57:04.423" v="201" actId="113"/>
          <ac:spMkLst>
            <pc:docMk/>
            <pc:sldMk cId="434400825" sldId="341"/>
            <ac:spMk id="3" creationId="{B01EF2B2-1299-8D2C-72F6-8B7BF6546096}"/>
          </ac:spMkLst>
        </pc:spChg>
      </pc:sldChg>
      <pc:sldChg chg="modSp mod">
        <pc:chgData name="James Young" userId="7f8d7c9cdb576883" providerId="LiveId" clId="{CB16DE9E-3AA6-4238-BE96-44A894DEE4D6}" dt="2026-10-07T17:01:32.542" v="229" actId="27636"/>
        <pc:sldMkLst>
          <pc:docMk/>
          <pc:sldMk cId="159752490" sldId="342"/>
        </pc:sldMkLst>
        <pc:spChg chg="mod">
          <ac:chgData name="James Young" userId="7f8d7c9cdb576883" providerId="LiveId" clId="{CB16DE9E-3AA6-4238-BE96-44A894DEE4D6}" dt="2026-10-07T17:01:32.542" v="229" actId="27636"/>
          <ac:spMkLst>
            <pc:docMk/>
            <pc:sldMk cId="159752490" sldId="342"/>
            <ac:spMk id="3" creationId="{9252F0BC-AC59-F7BE-13B5-12E80E8E6DFE}"/>
          </ac:spMkLst>
        </pc:spChg>
      </pc:sldChg>
      <pc:sldChg chg="modSp mod">
        <pc:chgData name="James Young" userId="7f8d7c9cdb576883" providerId="LiveId" clId="{CB16DE9E-3AA6-4238-BE96-44A894DEE4D6}" dt="2026-10-07T16:50:21.258" v="155" actId="207"/>
        <pc:sldMkLst>
          <pc:docMk/>
          <pc:sldMk cId="2994315556" sldId="343"/>
        </pc:sldMkLst>
        <pc:spChg chg="mod">
          <ac:chgData name="James Young" userId="7f8d7c9cdb576883" providerId="LiveId" clId="{CB16DE9E-3AA6-4238-BE96-44A894DEE4D6}" dt="2026-10-07T16:50:21.258" v="155" actId="207"/>
          <ac:spMkLst>
            <pc:docMk/>
            <pc:sldMk cId="2994315556" sldId="343"/>
            <ac:spMk id="3" creationId="{4303DBE2-AA3A-C4E4-6670-B0448664875C}"/>
          </ac:spMkLst>
        </pc:spChg>
      </pc:sldChg>
      <pc:sldChg chg="modSp mod">
        <pc:chgData name="James Young" userId="7f8d7c9cdb576883" providerId="LiveId" clId="{CB16DE9E-3AA6-4238-BE96-44A894DEE4D6}" dt="2026-10-07T16:53:18.162" v="175" actId="255"/>
        <pc:sldMkLst>
          <pc:docMk/>
          <pc:sldMk cId="3175170424" sldId="344"/>
        </pc:sldMkLst>
        <pc:spChg chg="mod">
          <ac:chgData name="James Young" userId="7f8d7c9cdb576883" providerId="LiveId" clId="{CB16DE9E-3AA6-4238-BE96-44A894DEE4D6}" dt="2026-10-07T16:53:18.162" v="175" actId="255"/>
          <ac:spMkLst>
            <pc:docMk/>
            <pc:sldMk cId="3175170424" sldId="344"/>
            <ac:spMk id="3" creationId="{48DA7E95-DADC-CB7F-1AF0-AA0D99E8EA55}"/>
          </ac:spMkLst>
        </pc:spChg>
      </pc:sldChg>
      <pc:sldChg chg="modSp mod">
        <pc:chgData name="James Young" userId="7f8d7c9cdb576883" providerId="LiveId" clId="{CB16DE9E-3AA6-4238-BE96-44A894DEE4D6}" dt="2026-10-07T17:02:58.792" v="232" actId="20577"/>
        <pc:sldMkLst>
          <pc:docMk/>
          <pc:sldMk cId="330479196" sldId="345"/>
        </pc:sldMkLst>
        <pc:spChg chg="mod">
          <ac:chgData name="James Young" userId="7f8d7c9cdb576883" providerId="LiveId" clId="{CB16DE9E-3AA6-4238-BE96-44A894DEE4D6}" dt="2026-10-07T17:02:58.792" v="232" actId="20577"/>
          <ac:spMkLst>
            <pc:docMk/>
            <pc:sldMk cId="330479196" sldId="345"/>
            <ac:spMk id="3" creationId="{B332D7FC-7DCC-D383-CE7A-E2E53216A78E}"/>
          </ac:spMkLst>
        </pc:spChg>
      </pc:sldChg>
      <pc:sldChg chg="modSp add mod">
        <pc:chgData name="James Young" userId="7f8d7c9cdb576883" providerId="LiveId" clId="{CB16DE9E-3AA6-4238-BE96-44A894DEE4D6}" dt="2026-10-07T16:51:32.645" v="164" actId="207"/>
        <pc:sldMkLst>
          <pc:docMk/>
          <pc:sldMk cId="1792761829" sldId="346"/>
        </pc:sldMkLst>
        <pc:spChg chg="mod">
          <ac:chgData name="James Young" userId="7f8d7c9cdb576883" providerId="LiveId" clId="{CB16DE9E-3AA6-4238-BE96-44A894DEE4D6}" dt="2026-10-07T16:51:32.645" v="164" actId="207"/>
          <ac:spMkLst>
            <pc:docMk/>
            <pc:sldMk cId="1792761829" sldId="346"/>
            <ac:spMk id="3" creationId="{79FF52CD-CF5D-371B-A692-A0375B39FC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10/7/2026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biblia.com/bible/esv/Rom%206.20-2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iblia.com/bible/esv/John%208.32" TargetMode="External"/><Relationship Id="rId2" Type="http://schemas.openxmlformats.org/officeDocument/2006/relationships/hyperlink" Target="https://biblia.com/bible/esv/John%208.3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iblia.com/bible/esv/Phil%202.5-11" TargetMode="External"/><Relationship Id="rId2" Type="http://schemas.openxmlformats.org/officeDocument/2006/relationships/hyperlink" Target="https://biblia.com/bible/esv/John%2013.1-2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biblia.com/bible/esv/Gal%204" TargetMode="External"/><Relationship Id="rId2" Type="http://schemas.openxmlformats.org/officeDocument/2006/relationships/hyperlink" Target="https://biblia.com/bible/esv/John%201.1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iblia.com/bible/esv/Rom%206.1-2" TargetMode="External"/><Relationship Id="rId2" Type="http://schemas.openxmlformats.org/officeDocument/2006/relationships/hyperlink" Target="https://biblia.com/bible/esv/Rom%207.15-20" TargetMode="External"/><Relationship Id="rId1" Type="http://schemas.openxmlformats.org/officeDocument/2006/relationships/slideLayout" Target="../slideLayouts/slideLayout2.xml"/><Relationship Id="rId5" Type="http://schemas.openxmlformats.org/officeDocument/2006/relationships/hyperlink" Target="https://biblia.com/bible/esv/Eph%204.22-32" TargetMode="External"/><Relationship Id="rId4" Type="http://schemas.openxmlformats.org/officeDocument/2006/relationships/hyperlink" Target="https://biblia.com/bible/esv/Rom%2012.1-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lnSpcReduction="10000"/>
          </a:bodyPr>
          <a:lstStyle/>
          <a:p>
            <a:pPr marL="0" indent="0" algn="ctr">
              <a:lnSpc>
                <a:spcPct val="106000"/>
              </a:lnSpc>
              <a:spcBef>
                <a:spcPts val="0"/>
              </a:spcBef>
              <a:spcAft>
                <a:spcPts val="563"/>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US" sz="3600" b="1" dirty="0"/>
              <a:t>“</a:t>
            </a:r>
            <a:r>
              <a:rPr lang="en-US" sz="3600" b="1" dirty="0">
                <a:solidFill>
                  <a:srgbClr val="FF0000"/>
                </a:solidFill>
              </a:rPr>
              <a:t>Freedom in Christ</a:t>
            </a:r>
            <a:r>
              <a:rPr lang="en-US" sz="3600" b="1" dirty="0"/>
              <a:t>” - What is it?</a:t>
            </a:r>
            <a:endParaRPr lang="en-US" sz="3600" dirty="0"/>
          </a:p>
          <a:p>
            <a:pPr marL="0" indent="0">
              <a:buNone/>
            </a:pPr>
            <a:endParaRPr lang="en-US" dirty="0"/>
          </a:p>
          <a:p>
            <a:pPr marL="0" indent="0">
              <a:buNone/>
            </a:pPr>
            <a:r>
              <a:rPr lang="en-US" sz="3200" dirty="0"/>
              <a:t>Freedom is a basic human desire so it is little wonder to find out that God offers us freedom </a:t>
            </a:r>
          </a:p>
          <a:p>
            <a:pPr marL="0" indent="0">
              <a:buNone/>
            </a:pPr>
            <a:r>
              <a:rPr lang="en-US" sz="3200" dirty="0"/>
              <a:t> – specifically “freedom in Christ”. </a:t>
            </a:r>
          </a:p>
          <a:p>
            <a:pPr marL="0" indent="0">
              <a:buNone/>
            </a:pPr>
            <a:endParaRPr lang="en-US" sz="3200" dirty="0"/>
          </a:p>
          <a:p>
            <a:pPr marL="0" indent="0">
              <a:buNone/>
            </a:pPr>
            <a:r>
              <a:rPr lang="en-US" sz="3200" dirty="0"/>
              <a:t>So what does this mean to us and for us?</a:t>
            </a:r>
          </a:p>
          <a:p>
            <a:pPr marL="0" marR="0" indent="0" algn="ctr">
              <a:lnSpc>
                <a:spcPct val="107000"/>
              </a:lnSpc>
              <a:spcAft>
                <a:spcPts val="800"/>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6000"/>
              </a:lnSpc>
              <a:spcBef>
                <a:spcPts val="0"/>
              </a:spcBef>
              <a:spcAft>
                <a:spcPts val="563"/>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lnSpcReduction="10000"/>
          </a:bodyPr>
          <a:lstStyle/>
          <a:p>
            <a:pPr marL="0" indent="0">
              <a:buNone/>
            </a:pPr>
            <a:r>
              <a:rPr lang="en-US" b="1" dirty="0">
                <a:solidFill>
                  <a:srgbClr val="FF0000"/>
                </a:solidFill>
              </a:rPr>
              <a:t>First</a:t>
            </a:r>
            <a:r>
              <a:rPr lang="en-US" dirty="0"/>
              <a:t>, freedom in Christ is seen in contrast to the bondage of sin.      </a:t>
            </a:r>
            <a:r>
              <a:rPr lang="en-US" dirty="0">
                <a:hlinkClick r:id="rId2"/>
              </a:rPr>
              <a:t>Romans 6:20-23</a:t>
            </a:r>
            <a:r>
              <a:rPr lang="en-US" dirty="0"/>
              <a:t> says, "For when you were slaves of sin, you were free in regard to righteousness. But what fruit were you getting at that time from the things of which you are now ashamed? For the end of those things is death. </a:t>
            </a:r>
          </a:p>
          <a:p>
            <a:pPr marL="0" indent="0">
              <a:buNone/>
            </a:pPr>
            <a:r>
              <a:rPr lang="en-US" dirty="0"/>
              <a:t>But now that you have been set free from sin and have become slaves of God, the fruit you get leads to sanctification and its end, eternal life. For the wages of sin is death, but the free gift of God is eternal life in Christ Jesus our Lord." </a:t>
            </a:r>
          </a:p>
          <a:p>
            <a:pPr marL="0" indent="0">
              <a:buNone/>
            </a:pPr>
            <a:r>
              <a:rPr lang="en-US" dirty="0"/>
              <a:t>In other words, sin enslaves people for spiritual death and eternity apart from God. Knowing Christ provides freedom from the control of sin and eternal life with Him.</a:t>
            </a:r>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b="1" dirty="0"/>
              <a:t>Second</a:t>
            </a:r>
            <a:r>
              <a:rPr lang="en-US" sz="3200" dirty="0"/>
              <a:t>, freedom in Christ is seen as the only true form of freedom, because it provides lasting freedom beyond this life. </a:t>
            </a:r>
            <a:r>
              <a:rPr lang="en-US" sz="3200" dirty="0">
                <a:hlinkClick r:id="rId2"/>
              </a:rPr>
              <a:t>John 8:36</a:t>
            </a:r>
            <a:r>
              <a:rPr lang="en-US" sz="3200" dirty="0"/>
              <a:t> notes, "If the Son sets you free, you will be free indeed." In Christ we will be free from sin and the resulting death (</a:t>
            </a:r>
            <a:r>
              <a:rPr lang="en-US" sz="3200" i="1" dirty="0"/>
              <a:t>this world and the next</a:t>
            </a:r>
            <a:r>
              <a:rPr lang="en-US" sz="3200" dirty="0"/>
              <a:t>). We now know the truth which sets us free as believers (</a:t>
            </a:r>
            <a:r>
              <a:rPr lang="en-US" sz="3200" dirty="0">
                <a:hlinkClick r:id="rId3"/>
              </a:rPr>
              <a:t>John 8:31,32</a:t>
            </a:r>
            <a:r>
              <a:rPr lang="en-US" sz="3200" dirty="0"/>
              <a:t> “So Jesus said to those believers: If you continue in My word, then you will know the truth and the truth will make you free.).</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a:bodyPr>
          <a:lstStyle/>
          <a:p>
            <a:pPr marL="0" indent="0">
              <a:buNone/>
            </a:pPr>
            <a:r>
              <a:rPr lang="en-US" sz="3200" b="1" dirty="0"/>
              <a:t>Third</a:t>
            </a:r>
            <a:r>
              <a:rPr lang="en-US" sz="3200" dirty="0"/>
              <a:t>, a person who has experienced true freedom in </a:t>
            </a:r>
            <a:r>
              <a:rPr lang="en-US" sz="3200" b="1" dirty="0"/>
              <a:t>Christ</a:t>
            </a:r>
            <a:r>
              <a:rPr lang="en-US" sz="3200" dirty="0"/>
              <a:t> is called to live as </a:t>
            </a:r>
            <a:r>
              <a:rPr lang="en-US" sz="3200" b="1" dirty="0"/>
              <a:t>His</a:t>
            </a:r>
            <a:r>
              <a:rPr lang="en-US" sz="3200" dirty="0"/>
              <a:t> servant (</a:t>
            </a:r>
            <a:r>
              <a:rPr lang="en-US" sz="3200" u="sng" dirty="0">
                <a:solidFill>
                  <a:srgbClr val="0070C0"/>
                </a:solidFill>
              </a:rPr>
              <a:t>John 14:15</a:t>
            </a:r>
            <a:r>
              <a:rPr lang="en-US" sz="3200" dirty="0">
                <a:solidFill>
                  <a:srgbClr val="0070C0"/>
                </a:solidFill>
              </a:rPr>
              <a:t> </a:t>
            </a:r>
            <a:r>
              <a:rPr lang="en-US" sz="3200" dirty="0"/>
              <a:t>“If you love Me, you will keep My commandments.) </a:t>
            </a:r>
          </a:p>
          <a:p>
            <a:pPr marL="0" indent="0">
              <a:buNone/>
            </a:pPr>
            <a:r>
              <a:rPr lang="en-US" sz="3200" dirty="0"/>
              <a:t>We are set free to serve Christ. The freedom found in Christ gives the believer a </a:t>
            </a:r>
            <a:r>
              <a:rPr lang="en-US" sz="3200" i="1" dirty="0"/>
              <a:t>desire</a:t>
            </a:r>
            <a:r>
              <a:rPr lang="en-US" sz="3200" dirty="0"/>
              <a:t> to live for Christ as a servant (</a:t>
            </a:r>
            <a:r>
              <a:rPr lang="en-US" sz="3200" u="sng" dirty="0">
                <a:solidFill>
                  <a:srgbClr val="0070C0"/>
                </a:solidFill>
              </a:rPr>
              <a:t>Col 3:2</a:t>
            </a:r>
            <a:r>
              <a:rPr lang="en-US" sz="3200" dirty="0">
                <a:solidFill>
                  <a:srgbClr val="0070C0"/>
                </a:solidFill>
              </a:rPr>
              <a:t> </a:t>
            </a:r>
            <a:r>
              <a:rPr lang="en-US" sz="3200" dirty="0"/>
              <a:t>“Set your minds on things above, not on earthly things.” </a:t>
            </a:r>
          </a:p>
          <a:p>
            <a:pPr marL="0" indent="0">
              <a:buNone/>
            </a:pPr>
            <a:r>
              <a:rPr lang="en-US" sz="3200" dirty="0"/>
              <a:t>This attitude reflects the attitude displayed by Jesus Himself during His time on earth (</a:t>
            </a:r>
            <a:r>
              <a:rPr lang="en-US" sz="3200" dirty="0">
                <a:hlinkClick r:id="rId2"/>
              </a:rPr>
              <a:t>John 13:1-20</a:t>
            </a:r>
            <a:r>
              <a:rPr lang="en-US" sz="3200" dirty="0"/>
              <a:t>; </a:t>
            </a:r>
            <a:r>
              <a:rPr lang="en-US" sz="3200" dirty="0">
                <a:hlinkClick r:id="rId3"/>
              </a:rPr>
              <a:t>Phil 2:5-11</a:t>
            </a:r>
            <a:r>
              <a:rPr lang="en-US" sz="3200" dirty="0"/>
              <a:t>).</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b="1" dirty="0"/>
              <a:t>Fourth</a:t>
            </a:r>
            <a:r>
              <a:rPr lang="en-US" dirty="0"/>
              <a:t>, those who find freedom in Christ also become His children.    </a:t>
            </a:r>
            <a:r>
              <a:rPr lang="en-US" dirty="0">
                <a:hlinkClick r:id="rId2"/>
              </a:rPr>
              <a:t>John 1:12</a:t>
            </a:r>
            <a:r>
              <a:rPr lang="en-US" dirty="0"/>
              <a:t> teaches, "But to all who did receive Him, who believed in His name, He gave the right to become children of God." </a:t>
            </a:r>
          </a:p>
          <a:p>
            <a:pPr marL="0" indent="0">
              <a:spcBef>
                <a:spcPts val="0"/>
              </a:spcBef>
              <a:spcAft>
                <a:spcPts val="600"/>
              </a:spcAft>
              <a:buNone/>
            </a:pPr>
            <a:r>
              <a:rPr lang="en-US" dirty="0"/>
              <a:t>As </a:t>
            </a:r>
            <a:r>
              <a:rPr lang="en-US" dirty="0">
                <a:hlinkClick r:id="rId3"/>
              </a:rPr>
              <a:t>Galatians 4</a:t>
            </a:r>
            <a:r>
              <a:rPr lang="en-US" dirty="0"/>
              <a:t> also notes, we are now children and heirs of the inheritance of eternal life with Christ for eternity.</a:t>
            </a:r>
            <a:br>
              <a:rPr lang="en-US" dirty="0"/>
            </a:br>
            <a:endParaRPr lang="en-US" b="1" dirty="0"/>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dirty="0"/>
              <a:t>This freedom does not mean sin is completely removed. Paul spoke of his ongoing struggle with sin (</a:t>
            </a:r>
            <a:r>
              <a:rPr lang="en-US" sz="2000" dirty="0">
                <a:hlinkClick r:id="rId2"/>
              </a:rPr>
              <a:t>Romans 7:15-20</a:t>
            </a:r>
            <a:r>
              <a:rPr lang="en-US" dirty="0"/>
              <a:t>),    yet also noted that sin </a:t>
            </a:r>
            <a:r>
              <a:rPr lang="en-US" b="1" dirty="0"/>
              <a:t>no longer controlled him</a:t>
            </a:r>
            <a:r>
              <a:rPr lang="en-US" dirty="0"/>
              <a:t>  (</a:t>
            </a:r>
            <a:r>
              <a:rPr lang="en-US" sz="2000" dirty="0">
                <a:hlinkClick r:id="rId3"/>
              </a:rPr>
              <a:t>Romans 6:1,2</a:t>
            </a:r>
            <a:r>
              <a:rPr lang="en-US" dirty="0"/>
              <a:t>). </a:t>
            </a:r>
          </a:p>
          <a:p>
            <a:pPr marL="0" indent="0">
              <a:spcBef>
                <a:spcPts val="0"/>
              </a:spcBef>
              <a:spcAft>
                <a:spcPts val="600"/>
              </a:spcAft>
              <a:buNone/>
            </a:pPr>
            <a:r>
              <a:rPr lang="en-US" sz="3200" dirty="0"/>
              <a:t>He was now a person who sought to live a transformed life because of his new life in Christ </a:t>
            </a:r>
            <a:r>
              <a:rPr lang="en-US" dirty="0"/>
              <a:t>(</a:t>
            </a:r>
            <a:r>
              <a:rPr lang="en-US" sz="2000" dirty="0">
                <a:hlinkClick r:id="rId4"/>
              </a:rPr>
              <a:t>Romans 12:1-2</a:t>
            </a:r>
            <a:r>
              <a:rPr lang="en-US" dirty="0"/>
              <a:t>). </a:t>
            </a:r>
          </a:p>
          <a:p>
            <a:pPr marL="0" indent="0">
              <a:spcBef>
                <a:spcPts val="0"/>
              </a:spcBef>
              <a:spcAft>
                <a:spcPts val="600"/>
              </a:spcAft>
              <a:buNone/>
            </a:pPr>
            <a:r>
              <a:rPr lang="en-US" sz="3200" dirty="0"/>
              <a:t>This included putting off old habits and developing new patterns that honored God </a:t>
            </a:r>
            <a:r>
              <a:rPr lang="en-US" dirty="0"/>
              <a:t>(</a:t>
            </a:r>
            <a:r>
              <a:rPr lang="en-US" sz="2000" dirty="0">
                <a:hlinkClick r:id="rId5"/>
              </a:rPr>
              <a:t>Eph 4:22-32</a:t>
            </a:r>
            <a:r>
              <a:rPr lang="en-US" dirty="0"/>
              <a:t>).</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In short, </a:t>
            </a:r>
            <a:r>
              <a:rPr lang="en-US" sz="3200" b="1" dirty="0"/>
              <a:t>we experience true freedom in Christ</a:t>
            </a:r>
            <a:r>
              <a:rPr lang="en-US" sz="3200" dirty="0"/>
              <a:t> by knowing Him, walking in His ways, and engaging with the changes He makes in and through our lives as we focus on service to Him and to others (</a:t>
            </a:r>
            <a:r>
              <a:rPr lang="en-US" sz="3000" dirty="0">
                <a:latin typeface="Tempus Sans ITC" panose="04020404030D07020202" pitchFamily="82" charset="0"/>
              </a:rPr>
              <a:t>love God with your all and love your neighbor</a:t>
            </a:r>
            <a:r>
              <a:rPr lang="en-US" sz="3200" dirty="0"/>
              <a:t>). </a:t>
            </a:r>
          </a:p>
          <a:p>
            <a:pPr marL="0" indent="0">
              <a:spcBef>
                <a:spcPts val="0"/>
              </a:spcBef>
              <a:spcAft>
                <a:spcPts val="600"/>
              </a:spcAft>
              <a:buNone/>
            </a:pPr>
            <a:r>
              <a:rPr lang="en-US" sz="3200" dirty="0"/>
              <a:t>This freedom transcends the human freedoms desired in this world, providing peace in this life and freedom with Christ forevermore.</a:t>
            </a:r>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Christ came to free us from sin through His atoning sacrifice. </a:t>
            </a:r>
            <a:r>
              <a:rPr lang="en-US" sz="3200" u="sng" dirty="0">
                <a:solidFill>
                  <a:srgbClr val="0070C0"/>
                </a:solidFill>
              </a:rPr>
              <a:t>Heb 2:14-15</a:t>
            </a:r>
            <a:r>
              <a:rPr lang="en-US" sz="3200" dirty="0">
                <a:solidFill>
                  <a:srgbClr val="0070C0"/>
                </a:solidFill>
              </a:rPr>
              <a:t> </a:t>
            </a:r>
            <a:r>
              <a:rPr lang="en-US" sz="3200" dirty="0"/>
              <a:t>tells us that Jesus "shared in their humanity so that by His death He might destroy him who holds the power of death - that is, the devil - and free those who all their lives were </a:t>
            </a:r>
            <a:r>
              <a:rPr lang="en-US" sz="3200" b="1" dirty="0"/>
              <a:t>held in slavery</a:t>
            </a:r>
            <a:r>
              <a:rPr lang="en-US" sz="3200" dirty="0"/>
              <a:t> by their fear of death". </a:t>
            </a:r>
          </a:p>
          <a:p>
            <a:pPr marL="0" indent="0">
              <a:spcBef>
                <a:spcPts val="0"/>
              </a:spcBef>
              <a:spcAft>
                <a:spcPts val="600"/>
              </a:spcAft>
              <a:buNone/>
            </a:pPr>
            <a:r>
              <a:rPr lang="en-US" sz="3200" dirty="0"/>
              <a:t>The wages of sin </a:t>
            </a:r>
            <a:r>
              <a:rPr lang="en-US" sz="3200" b="1" dirty="0"/>
              <a:t> IS  </a:t>
            </a:r>
            <a:r>
              <a:rPr lang="en-US" sz="3200" dirty="0"/>
              <a:t>death (</a:t>
            </a:r>
            <a:r>
              <a:rPr lang="en-US" sz="2000" u="sng" dirty="0">
                <a:solidFill>
                  <a:srgbClr val="0070C0"/>
                </a:solidFill>
              </a:rPr>
              <a:t>Romans 6:23</a:t>
            </a:r>
            <a:r>
              <a:rPr lang="en-US" sz="3200" dirty="0"/>
              <a:t>)   but Christ paid the death penalty for us, freeing us from death row through His sacrifice. </a:t>
            </a:r>
          </a:p>
          <a:p>
            <a:pPr marL="0" indent="0">
              <a:lnSpc>
                <a:spcPct val="107000"/>
              </a:lnSpc>
              <a:spcBef>
                <a:spcPts val="0"/>
              </a:spcBef>
              <a:spcAft>
                <a:spcPts val="60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dirty="0"/>
              <a:t>We have been set free, but, as Paul wrote, this freedom does not give us license or permission to continue to do the very things that brought on the death penalty (</a:t>
            </a:r>
            <a:r>
              <a:rPr lang="en-US" sz="2000" u="sng" dirty="0">
                <a:solidFill>
                  <a:srgbClr val="0070C0"/>
                </a:solidFill>
              </a:rPr>
              <a:t>Rom 6:11-22</a:t>
            </a:r>
            <a:r>
              <a:rPr lang="en-US" dirty="0"/>
              <a:t>). Paul wrote in </a:t>
            </a:r>
            <a:r>
              <a:rPr lang="en-US" u="sng" dirty="0">
                <a:solidFill>
                  <a:srgbClr val="0070C0"/>
                </a:solidFill>
              </a:rPr>
              <a:t>Gal 5:13</a:t>
            </a:r>
            <a:r>
              <a:rPr lang="en-US" dirty="0"/>
              <a:t>, "For you, brethren, have been called to liberty; only do not use liberty as an opportunity for the flesh, but </a:t>
            </a:r>
            <a:r>
              <a:rPr lang="en-US" b="1" dirty="0"/>
              <a:t>through love serve one another</a:t>
            </a:r>
            <a:r>
              <a:rPr lang="en-US" dirty="0"/>
              <a:t>“.  </a:t>
            </a:r>
          </a:p>
          <a:p>
            <a:pPr marL="0" indent="0">
              <a:spcBef>
                <a:spcPts val="0"/>
              </a:spcBef>
              <a:spcAft>
                <a:spcPts val="600"/>
              </a:spcAft>
              <a:buNone/>
            </a:pPr>
            <a:r>
              <a:rPr lang="en-US" dirty="0"/>
              <a:t>We have been called to liberty in Christ, receiving forgiveness of sins through His shed blood, now knowing freedom from guilt, an awareness of the truth of God and, as a free gift, the hope of eternal life.</a:t>
            </a:r>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lgn="ctr" fontAlgn="base">
              <a:buNone/>
            </a:pPr>
            <a:r>
              <a:rPr lang="en-US" sz="3200" dirty="0"/>
              <a:t>Because of Jesus </a:t>
            </a:r>
          </a:p>
          <a:p>
            <a:pPr marL="0" indent="0" algn="ctr" fontAlgn="base">
              <a:buNone/>
            </a:pPr>
            <a:r>
              <a:rPr lang="en-US" sz="3200" dirty="0"/>
              <a:t>and His death and resurrection on our behalf,</a:t>
            </a:r>
          </a:p>
          <a:p>
            <a:pPr marL="0" indent="0" algn="ctr" fontAlgn="base">
              <a:buNone/>
            </a:pPr>
            <a:r>
              <a:rPr lang="en-US" sz="3200" dirty="0"/>
              <a:t> we have these freedoms:</a:t>
            </a:r>
          </a:p>
          <a:p>
            <a:pPr marL="0" indent="0" fontAlgn="base">
              <a:buNone/>
            </a:pPr>
            <a:endParaRPr lang="en-US" sz="1000" dirty="0"/>
          </a:p>
          <a:p>
            <a:pPr lvl="0" fontAlgn="base"/>
            <a:r>
              <a:rPr lang="en-US" sz="3200" b="1" dirty="0"/>
              <a:t>Freedom from guilt.</a:t>
            </a:r>
            <a:r>
              <a:rPr lang="en-US" sz="3200" dirty="0"/>
              <a:t> “There is therefore now no condemnation to those who are in Christ Jesus” (</a:t>
            </a:r>
            <a:r>
              <a:rPr lang="en-US" sz="2000" dirty="0">
                <a:solidFill>
                  <a:srgbClr val="0070C0"/>
                </a:solidFill>
              </a:rPr>
              <a:t>Rom. 8:1</a:t>
            </a:r>
            <a:r>
              <a:rPr lang="en-US" sz="3200" dirty="0"/>
              <a:t>).</a:t>
            </a:r>
          </a:p>
          <a:p>
            <a:pPr lvl="0" fontAlgn="base"/>
            <a:r>
              <a:rPr lang="en-US" sz="3200" b="1" dirty="0"/>
              <a:t>Freedom from shame. </a:t>
            </a:r>
            <a:r>
              <a:rPr lang="en-US" sz="3200" dirty="0"/>
              <a:t>“Whoever believes on Him will not be put to shame” (</a:t>
            </a:r>
            <a:r>
              <a:rPr lang="en-US" sz="2000" dirty="0">
                <a:solidFill>
                  <a:srgbClr val="0070C0"/>
                </a:solidFill>
              </a:rPr>
              <a:t>Rom. 10:11</a:t>
            </a:r>
            <a:r>
              <a:rPr lang="en-US" sz="3200" dirty="0"/>
              <a:t>).</a:t>
            </a:r>
          </a:p>
          <a:p>
            <a:pPr lvl="0" fontAlgn="base"/>
            <a:r>
              <a:rPr lang="en-US" sz="3200" b="1" dirty="0"/>
              <a:t>Freedom from God’s wrath “</a:t>
            </a:r>
            <a:r>
              <a:rPr lang="en-US" sz="3200" dirty="0"/>
              <a:t>For God did not appoint us to wrath, but to obtain salvation through our Lord Jesus Christ” (</a:t>
            </a:r>
            <a:r>
              <a:rPr lang="en-US" sz="2000" dirty="0">
                <a:solidFill>
                  <a:srgbClr val="0070C0"/>
                </a:solidFill>
              </a:rPr>
              <a:t>1 Thess. 5:9</a:t>
            </a:r>
            <a:r>
              <a:rPr lang="en-US" sz="3200" dirty="0"/>
              <a:t>).</a:t>
            </a:r>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lnSpcReduction="10000"/>
          </a:bodyPr>
          <a:lstStyle/>
          <a:p>
            <a:pPr lvl="0" fontAlgn="base"/>
            <a:r>
              <a:rPr lang="en-US" b="1" dirty="0"/>
              <a:t>Freedom from fear of death. “</a:t>
            </a:r>
            <a:r>
              <a:rPr lang="en-US" dirty="0"/>
              <a:t>But has now been revealed by the appearing of our Savior Jesus Christ, who has abolished death and brought life and immortality to light through the gospel” (</a:t>
            </a:r>
            <a:r>
              <a:rPr lang="en-US" sz="2000" dirty="0">
                <a:solidFill>
                  <a:srgbClr val="0070C0"/>
                </a:solidFill>
              </a:rPr>
              <a:t>2 Tim. 1:10</a:t>
            </a:r>
            <a:r>
              <a:rPr lang="en-US" dirty="0"/>
              <a:t>).</a:t>
            </a:r>
          </a:p>
          <a:p>
            <a:pPr lvl="0" fontAlgn="base"/>
            <a:r>
              <a:rPr lang="en-US" b="1" dirty="0"/>
              <a:t>Freedom from bondage to sin. “</a:t>
            </a:r>
            <a:r>
              <a:rPr lang="en-US" dirty="0"/>
              <a:t>For sin shall not have dominion over you, for you are not under law but under grace” (</a:t>
            </a:r>
            <a:r>
              <a:rPr lang="en-US" sz="2000" dirty="0">
                <a:solidFill>
                  <a:srgbClr val="0070C0"/>
                </a:solidFill>
              </a:rPr>
              <a:t>Rom. 6:14</a:t>
            </a:r>
            <a:r>
              <a:rPr lang="en-US" dirty="0"/>
              <a:t>).</a:t>
            </a:r>
          </a:p>
          <a:p>
            <a:pPr lvl="0" fontAlgn="base"/>
            <a:r>
              <a:rPr lang="en-US" b="1" dirty="0"/>
              <a:t>Freedom from the curse of the law. “</a:t>
            </a:r>
            <a:r>
              <a:rPr lang="en-US" dirty="0"/>
              <a:t>Christ has redeemed us from the curse of the law, having become a curse for us” (</a:t>
            </a:r>
            <a:r>
              <a:rPr lang="en-US" sz="2000" dirty="0">
                <a:solidFill>
                  <a:srgbClr val="0070C0"/>
                </a:solidFill>
              </a:rPr>
              <a:t>Gal. 3:13</a:t>
            </a:r>
            <a:r>
              <a:rPr lang="en-US" dirty="0"/>
              <a:t>).</a:t>
            </a:r>
          </a:p>
          <a:p>
            <a:pPr lvl="0" fontAlgn="base"/>
            <a:r>
              <a:rPr lang="en-US" b="1" dirty="0"/>
              <a:t>Freedom from legalism. “</a:t>
            </a:r>
            <a:r>
              <a:rPr lang="en-US" dirty="0"/>
              <a:t>Stand fast therefore in the liberty by which Christ has made us free, and do not be entangled again with a yoke of bondage” (</a:t>
            </a:r>
            <a:r>
              <a:rPr lang="en-US" sz="2000" dirty="0">
                <a:solidFill>
                  <a:srgbClr val="0070C0"/>
                </a:solidFill>
              </a:rPr>
              <a:t>Gal. 5:1</a:t>
            </a:r>
            <a:r>
              <a:rPr lang="en-US" dirty="0"/>
              <a:t>).</a:t>
            </a:r>
          </a:p>
        </p:txBody>
      </p:sp>
    </p:spTree>
    <p:extLst>
      <p:ext uri="{BB962C8B-B14F-4D97-AF65-F5344CB8AC3E}">
        <p14:creationId xmlns:p14="http://schemas.microsoft.com/office/powerpoint/2010/main" val="299431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26C2E-9A9E-857F-3130-C93311239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7497D-0635-8AF9-4880-D26409EC643B}"/>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9FF52CD-CF5D-371B-A692-A0375B39FCBA}"/>
              </a:ext>
            </a:extLst>
          </p:cNvPr>
          <p:cNvSpPr>
            <a:spLocks noGrp="1"/>
          </p:cNvSpPr>
          <p:nvPr>
            <p:ph idx="1"/>
          </p:nvPr>
        </p:nvSpPr>
        <p:spPr>
          <a:xfrm>
            <a:off x="628650" y="379562"/>
            <a:ext cx="7886700" cy="5891842"/>
          </a:xfrm>
        </p:spPr>
        <p:txBody>
          <a:bodyPr>
            <a:normAutofit/>
          </a:bodyPr>
          <a:lstStyle/>
          <a:p>
            <a:pPr lvl="0" fontAlgn="base"/>
            <a:r>
              <a:rPr lang="en-US" sz="3000" b="1" dirty="0"/>
              <a:t>Freedom from Satan’s dominion.</a:t>
            </a:r>
            <a:r>
              <a:rPr lang="en-US" sz="3000" dirty="0"/>
              <a:t> “He has delivered us from the power of darkness and conveyed us into the kingdom of the Son of His love” (</a:t>
            </a:r>
            <a:r>
              <a:rPr lang="en-US" sz="2000" dirty="0">
                <a:solidFill>
                  <a:srgbClr val="0070C0"/>
                </a:solidFill>
              </a:rPr>
              <a:t>Col. 1:13</a:t>
            </a:r>
            <a:r>
              <a:rPr lang="en-US" sz="3000" dirty="0"/>
              <a:t>).</a:t>
            </a:r>
          </a:p>
          <a:p>
            <a:pPr lvl="0" fontAlgn="base"/>
            <a:r>
              <a:rPr lang="en-US" sz="3000" b="1" dirty="0"/>
              <a:t>Freedom to approach God.</a:t>
            </a:r>
            <a:r>
              <a:rPr lang="en-US" sz="3000" dirty="0"/>
              <a:t> “Therefore, brethren, having boldness to enter the Holiest by the blood of Jesus” (</a:t>
            </a:r>
            <a:r>
              <a:rPr lang="en-US" sz="2000" dirty="0">
                <a:solidFill>
                  <a:srgbClr val="0070C0"/>
                </a:solidFill>
              </a:rPr>
              <a:t>Heb. 10:19</a:t>
            </a:r>
            <a:r>
              <a:rPr lang="en-US" sz="3000" dirty="0"/>
              <a:t>).</a:t>
            </a:r>
          </a:p>
          <a:p>
            <a:pPr lvl="0" fontAlgn="base"/>
            <a:r>
              <a:rPr lang="en-US" sz="3000" b="1" dirty="0"/>
              <a:t> Freedom to relate to God as His child and His heir.</a:t>
            </a:r>
            <a:r>
              <a:rPr lang="en-US" sz="3000" dirty="0"/>
              <a:t> “Therefore, you are no longer a slave but a son, and if a son, then an heir of God through Christ”</a:t>
            </a:r>
            <a:r>
              <a:rPr lang="en-US" dirty="0"/>
              <a:t> (</a:t>
            </a:r>
            <a:r>
              <a:rPr lang="en-US" sz="2000" dirty="0">
                <a:solidFill>
                  <a:srgbClr val="0070C0"/>
                </a:solidFill>
              </a:rPr>
              <a:t>Gal. 4:7</a:t>
            </a:r>
            <a:r>
              <a:rPr lang="en-US" dirty="0"/>
              <a:t>).</a:t>
            </a:r>
          </a:p>
        </p:txBody>
      </p:sp>
    </p:spTree>
    <p:extLst>
      <p:ext uri="{BB962C8B-B14F-4D97-AF65-F5344CB8AC3E}">
        <p14:creationId xmlns:p14="http://schemas.microsoft.com/office/powerpoint/2010/main" val="1792761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2E3C-EC5F-03EF-4DD4-D548F020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CEDF7-87C0-8E4E-16BA-7972BE15EF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8DA7E95-DADC-CB7F-1AF0-AA0D99E8EA55}"/>
              </a:ext>
            </a:extLst>
          </p:cNvPr>
          <p:cNvSpPr>
            <a:spLocks noGrp="1"/>
          </p:cNvSpPr>
          <p:nvPr>
            <p:ph idx="1"/>
          </p:nvPr>
        </p:nvSpPr>
        <p:spPr>
          <a:xfrm>
            <a:off x="628650" y="379562"/>
            <a:ext cx="7886700" cy="5891842"/>
          </a:xfrm>
        </p:spPr>
        <p:txBody>
          <a:bodyPr>
            <a:normAutofit lnSpcReduction="10000"/>
          </a:bodyPr>
          <a:lstStyle/>
          <a:p>
            <a:pPr lvl="0" fontAlgn="base"/>
            <a:r>
              <a:rPr lang="en-US" b="1" dirty="0"/>
              <a:t> </a:t>
            </a:r>
            <a:r>
              <a:rPr lang="en-US" sz="3000" b="1" dirty="0"/>
              <a:t>Freedom to partake and enjoy every spiritual blessing. “</a:t>
            </a:r>
            <a:r>
              <a:rPr lang="en-US" sz="3000" dirty="0"/>
              <a:t>Blessed be the God and Father of our Lord Jesus Christ, who has blessed us with every spiritual blessing in the heavenly places in Christ” </a:t>
            </a:r>
            <a:r>
              <a:rPr lang="en-US" dirty="0"/>
              <a:t>(</a:t>
            </a:r>
            <a:r>
              <a:rPr lang="en-US" sz="2000" dirty="0">
                <a:solidFill>
                  <a:srgbClr val="0070C0"/>
                </a:solidFill>
              </a:rPr>
              <a:t>Eph. 1:3</a:t>
            </a:r>
            <a:r>
              <a:rPr lang="en-US" dirty="0"/>
              <a:t>).</a:t>
            </a:r>
          </a:p>
          <a:p>
            <a:pPr lvl="0" fontAlgn="base"/>
            <a:r>
              <a:rPr lang="en-US" b="1" dirty="0"/>
              <a:t> </a:t>
            </a:r>
            <a:r>
              <a:rPr lang="en-US" sz="3000" b="1" dirty="0"/>
              <a:t>Freedom to bring our concerns and requests to God. “</a:t>
            </a:r>
            <a:r>
              <a:rPr lang="en-US" sz="3000" dirty="0"/>
              <a:t>Be anxious for nothing, but in everything by prayer and supplication, with thanksgiving, let your requests be made known to God” </a:t>
            </a:r>
            <a:r>
              <a:rPr lang="en-US" dirty="0"/>
              <a:t>(</a:t>
            </a:r>
            <a:r>
              <a:rPr lang="en-US" sz="2000" dirty="0">
                <a:solidFill>
                  <a:srgbClr val="0070C0"/>
                </a:solidFill>
              </a:rPr>
              <a:t>Phil. 4:6</a:t>
            </a:r>
            <a:r>
              <a:rPr lang="en-US" dirty="0"/>
              <a:t>).</a:t>
            </a:r>
          </a:p>
          <a:p>
            <a:pPr lvl="0" fontAlgn="base"/>
            <a:r>
              <a:rPr lang="en-US" b="1" dirty="0"/>
              <a:t> </a:t>
            </a:r>
            <a:r>
              <a:rPr lang="en-US" sz="3000" b="1" dirty="0"/>
              <a:t>Freedom to walk with God throughout life. “</a:t>
            </a:r>
            <a:r>
              <a:rPr lang="en-US" sz="3000" dirty="0"/>
              <a:t>For you are the temple of the living God. As God has said: ’I will dwell in them and walk among them. I will be their God, and they shall be My people’” </a:t>
            </a:r>
            <a:r>
              <a:rPr lang="en-US" dirty="0"/>
              <a:t>(</a:t>
            </a:r>
            <a:r>
              <a:rPr lang="en-US" sz="2000" dirty="0">
                <a:solidFill>
                  <a:srgbClr val="0070C0"/>
                </a:solidFill>
              </a:rPr>
              <a:t>2 Cor. 6:15–17</a:t>
            </a:r>
            <a:r>
              <a:rPr lang="en-US" dirty="0"/>
              <a:t>).</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175170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16538-C7A1-4E66-2B51-C6FC56993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1DFC2-6AAF-BCC5-0B0B-1C91BCCA870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332D7FC-7DCC-D383-CE7A-E2E53216A78E}"/>
              </a:ext>
            </a:extLst>
          </p:cNvPr>
          <p:cNvSpPr>
            <a:spLocks noGrp="1"/>
          </p:cNvSpPr>
          <p:nvPr>
            <p:ph idx="1"/>
          </p:nvPr>
        </p:nvSpPr>
        <p:spPr>
          <a:xfrm>
            <a:off x="628650" y="379562"/>
            <a:ext cx="7886700" cy="5891842"/>
          </a:xfrm>
        </p:spPr>
        <p:txBody>
          <a:bodyPr>
            <a:normAutofit fontScale="92500" lnSpcReduction="10000"/>
          </a:bodyPr>
          <a:lstStyle/>
          <a:p>
            <a:pPr lvl="0" fontAlgn="base"/>
            <a:r>
              <a:rPr lang="en-US" sz="3000" b="1" dirty="0"/>
              <a:t>Freedom to authentically love others. “</a:t>
            </a:r>
            <a:r>
              <a:rPr lang="en-US" sz="3000" dirty="0"/>
              <a:t>Beloved, let us love one another, for love is of God; and everyone who loves is born of God and knows God” </a:t>
            </a:r>
            <a:r>
              <a:rPr lang="en-US" dirty="0"/>
              <a:t>(</a:t>
            </a:r>
            <a:r>
              <a:rPr lang="en-US" sz="2000" dirty="0">
                <a:solidFill>
                  <a:srgbClr val="0070C0"/>
                </a:solidFill>
              </a:rPr>
              <a:t>1 John 4:7</a:t>
            </a:r>
            <a:r>
              <a:rPr lang="en-US" dirty="0"/>
              <a:t>).</a:t>
            </a:r>
          </a:p>
          <a:p>
            <a:pPr lvl="0" fontAlgn="base"/>
            <a:r>
              <a:rPr lang="en-US" b="1" dirty="0"/>
              <a:t> </a:t>
            </a:r>
            <a:r>
              <a:rPr lang="en-US" sz="3000" b="1" dirty="0"/>
              <a:t>Freedom to live out God’s purposes in your life. “</a:t>
            </a:r>
            <a:r>
              <a:rPr lang="en-US" sz="3000" dirty="0"/>
              <a:t>For we are His workmanship, created in Christ Jesus for good works, which God prepared beforehand that we should walk in them” </a:t>
            </a:r>
            <a:r>
              <a:rPr lang="en-US" dirty="0"/>
              <a:t>(</a:t>
            </a:r>
            <a:r>
              <a:rPr lang="en-US" sz="2000" dirty="0">
                <a:solidFill>
                  <a:srgbClr val="0070C0"/>
                </a:solidFill>
              </a:rPr>
              <a:t>Eph. 2:10</a:t>
            </a:r>
            <a:r>
              <a:rPr lang="en-US" dirty="0"/>
              <a:t>).</a:t>
            </a:r>
          </a:p>
          <a:p>
            <a:pPr lvl="0" fontAlgn="base"/>
            <a:r>
              <a:rPr lang="en-US" b="1" dirty="0"/>
              <a:t> </a:t>
            </a:r>
            <a:r>
              <a:rPr lang="en-US" sz="3200" b="1" dirty="0"/>
              <a:t>Freedom to enter the gates of heaven. “</a:t>
            </a:r>
            <a:r>
              <a:rPr lang="en-US" sz="3200" dirty="0"/>
              <a:t>In My Father’s house are many mansions; if it were not so, I would have told you. I go to prepare a place for you. And if I go and prepare a place for you, I will come again and receive you to Myself; that where I am, there you may be also”         </a:t>
            </a:r>
            <a:r>
              <a:rPr lang="en-US" dirty="0"/>
              <a:t>(</a:t>
            </a:r>
            <a:r>
              <a:rPr lang="en-US" sz="2200" dirty="0">
                <a:solidFill>
                  <a:srgbClr val="0070C0"/>
                </a:solidFill>
              </a:rPr>
              <a:t>John 14:2–3</a:t>
            </a:r>
            <a:r>
              <a:rPr lang="en-US" dirty="0"/>
              <a:t>). </a:t>
            </a:r>
            <a:r>
              <a:rPr lang="en-US"/>
              <a:t>**</a:t>
            </a:r>
            <a:endParaRPr lang="en-US" dirty="0"/>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304791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466</TotalTime>
  <Words>1457</Words>
  <Application>Microsoft Office PowerPoint</Application>
  <PresentationFormat>On-screen Show (4:3)</PresentationFormat>
  <Paragraphs>48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Tempus Sans ITC</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2026-10-07T17:03:02Z</dcterms:modified>
</cp:coreProperties>
</file>