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307" r:id="rId2"/>
    <p:sldId id="296" r:id="rId3"/>
    <p:sldId id="317" r:id="rId4"/>
    <p:sldId id="316" r:id="rId5"/>
    <p:sldId id="341" r:id="rId6"/>
    <p:sldId id="326" r:id="rId7"/>
    <p:sldId id="333" r:id="rId8"/>
    <p:sldId id="332" r:id="rId9"/>
    <p:sldId id="337" r:id="rId10"/>
    <p:sldId id="340" r:id="rId11"/>
    <p:sldId id="342" r:id="rId12"/>
    <p:sldId id="343" r:id="rId13"/>
    <p:sldId id="349" r:id="rId14"/>
    <p:sldId id="348" r:id="rId15"/>
    <p:sldId id="347" r:id="rId16"/>
    <p:sldId id="346" r:id="rId17"/>
    <p:sldId id="350" r:id="rId18"/>
    <p:sldId id="344" r:id="rId19"/>
    <p:sldId id="354" r:id="rId20"/>
    <p:sldId id="353" r:id="rId21"/>
    <p:sldId id="352" r:id="rId22"/>
    <p:sldId id="351" r:id="rId23"/>
    <p:sldId id="356" r:id="rId24"/>
    <p:sldId id="355" r:id="rId25"/>
    <p:sldId id="359" r:id="rId26"/>
    <p:sldId id="358" r:id="rId27"/>
    <p:sldId id="357" r:id="rId28"/>
    <p:sldId id="360"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05A746-361B-47DB-98DB-8B7A6DF19A46}" v="29" dt="2026-10-27T18:57:33.7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4" autoAdjust="0"/>
    <p:restoredTop sz="94660"/>
  </p:normalViewPr>
  <p:slideViewPr>
    <p:cSldViewPr snapToGrid="0">
      <p:cViewPr varScale="1">
        <p:scale>
          <a:sx n="111" d="100"/>
          <a:sy n="111" d="100"/>
        </p:scale>
        <p:origin x="166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Young" userId="7f8d7c9cdb576883" providerId="LiveId" clId="{CB16DE9E-3AA6-4238-BE96-44A894DEE4D6}"/>
    <pc:docChg chg="undo custSel addSld delSld modSld">
      <pc:chgData name="James Young" userId="7f8d7c9cdb576883" providerId="LiveId" clId="{CB16DE9E-3AA6-4238-BE96-44A894DEE4D6}" dt="2026-10-27T18:58:32.891" v="217" actId="122"/>
      <pc:docMkLst>
        <pc:docMk/>
      </pc:docMkLst>
      <pc:sldChg chg="modSp mod">
        <pc:chgData name="James Young" userId="7f8d7c9cdb576883" providerId="LiveId" clId="{CB16DE9E-3AA6-4238-BE96-44A894DEE4D6}" dt="2026-10-27T18:36:01.629" v="66" actId="20577"/>
        <pc:sldMkLst>
          <pc:docMk/>
          <pc:sldMk cId="2838560389" sldId="296"/>
        </pc:sldMkLst>
        <pc:spChg chg="mod">
          <ac:chgData name="James Young" userId="7f8d7c9cdb576883" providerId="LiveId" clId="{CB16DE9E-3AA6-4238-BE96-44A894DEE4D6}" dt="2026-10-27T18:36:01.629" v="66" actId="20577"/>
          <ac:spMkLst>
            <pc:docMk/>
            <pc:sldMk cId="2838560389" sldId="296"/>
            <ac:spMk id="3" creationId="{708276BC-A706-40B5-B51D-6AA00A059507}"/>
          </ac:spMkLst>
        </pc:spChg>
      </pc:sldChg>
      <pc:sldChg chg="modSp mod">
        <pc:chgData name="James Young" userId="7f8d7c9cdb576883" providerId="LiveId" clId="{CB16DE9E-3AA6-4238-BE96-44A894DEE4D6}" dt="2026-10-27T18:37:38.917" v="72" actId="255"/>
        <pc:sldMkLst>
          <pc:docMk/>
          <pc:sldMk cId="2438453614" sldId="316"/>
        </pc:sldMkLst>
        <pc:spChg chg="mod">
          <ac:chgData name="James Young" userId="7f8d7c9cdb576883" providerId="LiveId" clId="{CB16DE9E-3AA6-4238-BE96-44A894DEE4D6}" dt="2026-10-27T18:37:38.917" v="72" actId="255"/>
          <ac:spMkLst>
            <pc:docMk/>
            <pc:sldMk cId="2438453614" sldId="316"/>
            <ac:spMk id="3" creationId="{708276BC-A706-40B5-B51D-6AA00A059507}"/>
          </ac:spMkLst>
        </pc:spChg>
      </pc:sldChg>
      <pc:sldChg chg="modSp mod">
        <pc:chgData name="James Young" userId="7f8d7c9cdb576883" providerId="LiveId" clId="{CB16DE9E-3AA6-4238-BE96-44A894DEE4D6}" dt="2026-10-27T18:37:05.221" v="70" actId="255"/>
        <pc:sldMkLst>
          <pc:docMk/>
          <pc:sldMk cId="2029461572" sldId="317"/>
        </pc:sldMkLst>
        <pc:spChg chg="mod">
          <ac:chgData name="James Young" userId="7f8d7c9cdb576883" providerId="LiveId" clId="{CB16DE9E-3AA6-4238-BE96-44A894DEE4D6}" dt="2026-10-27T18:37:05.221" v="70" actId="255"/>
          <ac:spMkLst>
            <pc:docMk/>
            <pc:sldMk cId="2029461572" sldId="317"/>
            <ac:spMk id="3" creationId="{708276BC-A706-40B5-B51D-6AA00A059507}"/>
          </ac:spMkLst>
        </pc:spChg>
      </pc:sldChg>
      <pc:sldChg chg="modSp mod">
        <pc:chgData name="James Young" userId="7f8d7c9cdb576883" providerId="LiveId" clId="{CB16DE9E-3AA6-4238-BE96-44A894DEE4D6}" dt="2026-10-27T18:38:30.623" v="78" actId="255"/>
        <pc:sldMkLst>
          <pc:docMk/>
          <pc:sldMk cId="3328950240" sldId="326"/>
        </pc:sldMkLst>
        <pc:spChg chg="mod">
          <ac:chgData name="James Young" userId="7f8d7c9cdb576883" providerId="LiveId" clId="{CB16DE9E-3AA6-4238-BE96-44A894DEE4D6}" dt="2026-10-27T18:38:30.623" v="78" actId="255"/>
          <ac:spMkLst>
            <pc:docMk/>
            <pc:sldMk cId="3328950240" sldId="326"/>
            <ac:spMk id="3" creationId="{708276BC-A706-40B5-B51D-6AA00A059507}"/>
          </ac:spMkLst>
        </pc:spChg>
      </pc:sldChg>
      <pc:sldChg chg="modSp mod">
        <pc:chgData name="James Young" userId="7f8d7c9cdb576883" providerId="LiveId" clId="{CB16DE9E-3AA6-4238-BE96-44A894DEE4D6}" dt="2026-10-27T18:41:35.097" v="94" actId="255"/>
        <pc:sldMkLst>
          <pc:docMk/>
          <pc:sldMk cId="3270483536" sldId="332"/>
        </pc:sldMkLst>
        <pc:spChg chg="mod">
          <ac:chgData name="James Young" userId="7f8d7c9cdb576883" providerId="LiveId" clId="{CB16DE9E-3AA6-4238-BE96-44A894DEE4D6}" dt="2026-10-27T18:41:35.097" v="94" actId="255"/>
          <ac:spMkLst>
            <pc:docMk/>
            <pc:sldMk cId="3270483536" sldId="332"/>
            <ac:spMk id="3" creationId="{9B8F403C-9230-0156-946C-CC152F669928}"/>
          </ac:spMkLst>
        </pc:spChg>
      </pc:sldChg>
      <pc:sldChg chg="modSp mod">
        <pc:chgData name="James Young" userId="7f8d7c9cdb576883" providerId="LiveId" clId="{CB16DE9E-3AA6-4238-BE96-44A894DEE4D6}" dt="2026-10-27T18:47:49.355" v="139" actId="113"/>
        <pc:sldMkLst>
          <pc:docMk/>
          <pc:sldMk cId="701459834" sldId="333"/>
        </pc:sldMkLst>
        <pc:spChg chg="mod">
          <ac:chgData name="James Young" userId="7f8d7c9cdb576883" providerId="LiveId" clId="{CB16DE9E-3AA6-4238-BE96-44A894DEE4D6}" dt="2026-10-27T18:47:49.355" v="139" actId="113"/>
          <ac:spMkLst>
            <pc:docMk/>
            <pc:sldMk cId="701459834" sldId="333"/>
            <ac:spMk id="3" creationId="{C6A3E0F6-D84A-CD71-BF0C-277BA342E860}"/>
          </ac:spMkLst>
        </pc:spChg>
      </pc:sldChg>
      <pc:sldChg chg="modSp mod">
        <pc:chgData name="James Young" userId="7f8d7c9cdb576883" providerId="LiveId" clId="{CB16DE9E-3AA6-4238-BE96-44A894DEE4D6}" dt="2026-10-27T18:42:12.435" v="97" actId="20577"/>
        <pc:sldMkLst>
          <pc:docMk/>
          <pc:sldMk cId="2227301378" sldId="337"/>
        </pc:sldMkLst>
        <pc:spChg chg="mod">
          <ac:chgData name="James Young" userId="7f8d7c9cdb576883" providerId="LiveId" clId="{CB16DE9E-3AA6-4238-BE96-44A894DEE4D6}" dt="2026-10-27T18:42:12.435" v="97" actId="20577"/>
          <ac:spMkLst>
            <pc:docMk/>
            <pc:sldMk cId="2227301378" sldId="337"/>
            <ac:spMk id="3" creationId="{D05E6D88-420B-FCA0-F7DE-E4E2393197E6}"/>
          </ac:spMkLst>
        </pc:spChg>
      </pc:sldChg>
      <pc:sldChg chg="modSp mod">
        <pc:chgData name="James Young" userId="7f8d7c9cdb576883" providerId="LiveId" clId="{CB16DE9E-3AA6-4238-BE96-44A894DEE4D6}" dt="2026-10-27T18:42:40.686" v="99" actId="255"/>
        <pc:sldMkLst>
          <pc:docMk/>
          <pc:sldMk cId="1142503779" sldId="340"/>
        </pc:sldMkLst>
        <pc:spChg chg="mod">
          <ac:chgData name="James Young" userId="7f8d7c9cdb576883" providerId="LiveId" clId="{CB16DE9E-3AA6-4238-BE96-44A894DEE4D6}" dt="2026-10-27T18:42:40.686" v="99" actId="255"/>
          <ac:spMkLst>
            <pc:docMk/>
            <pc:sldMk cId="1142503779" sldId="340"/>
            <ac:spMk id="3" creationId="{49ACF999-3B9D-2B7A-4CD5-D2F7AC4FD6B4}"/>
          </ac:spMkLst>
        </pc:spChg>
      </pc:sldChg>
      <pc:sldChg chg="modSp mod">
        <pc:chgData name="James Young" userId="7f8d7c9cdb576883" providerId="LiveId" clId="{CB16DE9E-3AA6-4238-BE96-44A894DEE4D6}" dt="2026-10-27T18:38:39.033" v="79" actId="255"/>
        <pc:sldMkLst>
          <pc:docMk/>
          <pc:sldMk cId="434400825" sldId="341"/>
        </pc:sldMkLst>
        <pc:spChg chg="mod">
          <ac:chgData name="James Young" userId="7f8d7c9cdb576883" providerId="LiveId" clId="{CB16DE9E-3AA6-4238-BE96-44A894DEE4D6}" dt="2026-10-27T18:38:39.033" v="79" actId="255"/>
          <ac:spMkLst>
            <pc:docMk/>
            <pc:sldMk cId="434400825" sldId="341"/>
            <ac:spMk id="3" creationId="{B01EF2B2-1299-8D2C-72F6-8B7BF6546096}"/>
          </ac:spMkLst>
        </pc:spChg>
      </pc:sldChg>
      <pc:sldChg chg="modSp mod">
        <pc:chgData name="James Young" userId="7f8d7c9cdb576883" providerId="LiveId" clId="{CB16DE9E-3AA6-4238-BE96-44A894DEE4D6}" dt="2026-10-27T18:43:29.090" v="103" actId="255"/>
        <pc:sldMkLst>
          <pc:docMk/>
          <pc:sldMk cId="159752490" sldId="342"/>
        </pc:sldMkLst>
        <pc:spChg chg="mod">
          <ac:chgData name="James Young" userId="7f8d7c9cdb576883" providerId="LiveId" clId="{CB16DE9E-3AA6-4238-BE96-44A894DEE4D6}" dt="2026-10-27T18:43:29.090" v="103" actId="255"/>
          <ac:spMkLst>
            <pc:docMk/>
            <pc:sldMk cId="159752490" sldId="342"/>
            <ac:spMk id="3" creationId="{9252F0BC-AC59-F7BE-13B5-12E80E8E6DFE}"/>
          </ac:spMkLst>
        </pc:spChg>
      </pc:sldChg>
      <pc:sldChg chg="modSp mod">
        <pc:chgData name="James Young" userId="7f8d7c9cdb576883" providerId="LiveId" clId="{CB16DE9E-3AA6-4238-BE96-44A894DEE4D6}" dt="2026-10-27T18:47:37.688" v="138" actId="113"/>
        <pc:sldMkLst>
          <pc:docMk/>
          <pc:sldMk cId="2994315556" sldId="343"/>
        </pc:sldMkLst>
        <pc:spChg chg="mod">
          <ac:chgData name="James Young" userId="7f8d7c9cdb576883" providerId="LiveId" clId="{CB16DE9E-3AA6-4238-BE96-44A894DEE4D6}" dt="2026-10-27T18:47:37.688" v="138" actId="113"/>
          <ac:spMkLst>
            <pc:docMk/>
            <pc:sldMk cId="2994315556" sldId="343"/>
            <ac:spMk id="3" creationId="{4303DBE2-AA3A-C4E4-6670-B0448664875C}"/>
          </ac:spMkLst>
        </pc:spChg>
      </pc:sldChg>
      <pc:sldChg chg="modSp mod">
        <pc:chgData name="James Young" userId="7f8d7c9cdb576883" providerId="LiveId" clId="{CB16DE9E-3AA6-4238-BE96-44A894DEE4D6}" dt="2026-10-27T18:49:18.081" v="147" actId="20577"/>
        <pc:sldMkLst>
          <pc:docMk/>
          <pc:sldMk cId="3175170424" sldId="344"/>
        </pc:sldMkLst>
        <pc:spChg chg="mod">
          <ac:chgData name="James Young" userId="7f8d7c9cdb576883" providerId="LiveId" clId="{CB16DE9E-3AA6-4238-BE96-44A894DEE4D6}" dt="2026-10-27T18:49:18.081" v="147" actId="20577"/>
          <ac:spMkLst>
            <pc:docMk/>
            <pc:sldMk cId="3175170424" sldId="344"/>
            <ac:spMk id="3" creationId="{48DA7E95-DADC-CB7F-1AF0-AA0D99E8EA55}"/>
          </ac:spMkLst>
        </pc:spChg>
      </pc:sldChg>
      <pc:sldChg chg="addSp delSp del mod">
        <pc:chgData name="James Young" userId="7f8d7c9cdb576883" providerId="LiveId" clId="{CB16DE9E-3AA6-4238-BE96-44A894DEE4D6}" dt="2026-10-27T18:57:59.676" v="211" actId="2696"/>
        <pc:sldMkLst>
          <pc:docMk/>
          <pc:sldMk cId="330479196" sldId="345"/>
        </pc:sldMkLst>
        <pc:spChg chg="add del">
          <ac:chgData name="James Young" userId="7f8d7c9cdb576883" providerId="LiveId" clId="{CB16DE9E-3AA6-4238-BE96-44A894DEE4D6}" dt="2026-10-27T18:56:42.863" v="196" actId="22"/>
          <ac:spMkLst>
            <pc:docMk/>
            <pc:sldMk cId="330479196" sldId="345"/>
            <ac:spMk id="5" creationId="{C38EA1BB-1BA1-22F5-8AA9-BB6B3BEE925E}"/>
          </ac:spMkLst>
        </pc:spChg>
      </pc:sldChg>
      <pc:sldChg chg="modSp add mod">
        <pc:chgData name="James Young" userId="7f8d7c9cdb576883" providerId="LiveId" clId="{CB16DE9E-3AA6-4238-BE96-44A894DEE4D6}" dt="2026-10-27T18:47:22.679" v="136" actId="113"/>
        <pc:sldMkLst>
          <pc:docMk/>
          <pc:sldMk cId="4261117077" sldId="346"/>
        </pc:sldMkLst>
        <pc:spChg chg="mod">
          <ac:chgData name="James Young" userId="7f8d7c9cdb576883" providerId="LiveId" clId="{CB16DE9E-3AA6-4238-BE96-44A894DEE4D6}" dt="2026-10-27T18:47:22.679" v="136" actId="113"/>
          <ac:spMkLst>
            <pc:docMk/>
            <pc:sldMk cId="4261117077" sldId="346"/>
            <ac:spMk id="3" creationId="{000B7877-F9F9-9EBC-B8DE-9B81F222DF9E}"/>
          </ac:spMkLst>
        </pc:spChg>
      </pc:sldChg>
      <pc:sldChg chg="modSp add mod">
        <pc:chgData name="James Young" userId="7f8d7c9cdb576883" providerId="LiveId" clId="{CB16DE9E-3AA6-4238-BE96-44A894DEE4D6}" dt="2026-10-27T18:46:25.123" v="125" actId="255"/>
        <pc:sldMkLst>
          <pc:docMk/>
          <pc:sldMk cId="3164928700" sldId="347"/>
        </pc:sldMkLst>
        <pc:spChg chg="mod">
          <ac:chgData name="James Young" userId="7f8d7c9cdb576883" providerId="LiveId" clId="{CB16DE9E-3AA6-4238-BE96-44A894DEE4D6}" dt="2026-10-27T18:46:25.123" v="125" actId="255"/>
          <ac:spMkLst>
            <pc:docMk/>
            <pc:sldMk cId="3164928700" sldId="347"/>
            <ac:spMk id="3" creationId="{1272445D-73C4-0F56-C3C3-D99E1D550166}"/>
          </ac:spMkLst>
        </pc:spChg>
      </pc:sldChg>
      <pc:sldChg chg="modSp add mod">
        <pc:chgData name="James Young" userId="7f8d7c9cdb576883" providerId="LiveId" clId="{CB16DE9E-3AA6-4238-BE96-44A894DEE4D6}" dt="2026-10-27T18:45:30.618" v="121" actId="255"/>
        <pc:sldMkLst>
          <pc:docMk/>
          <pc:sldMk cId="2723413017" sldId="348"/>
        </pc:sldMkLst>
        <pc:spChg chg="mod">
          <ac:chgData name="James Young" userId="7f8d7c9cdb576883" providerId="LiveId" clId="{CB16DE9E-3AA6-4238-BE96-44A894DEE4D6}" dt="2026-10-27T18:45:30.618" v="121" actId="255"/>
          <ac:spMkLst>
            <pc:docMk/>
            <pc:sldMk cId="2723413017" sldId="348"/>
            <ac:spMk id="3" creationId="{546011DF-6C27-B0DE-3DB5-1323D3F9B9AD}"/>
          </ac:spMkLst>
        </pc:spChg>
      </pc:sldChg>
      <pc:sldChg chg="modSp add mod">
        <pc:chgData name="James Young" userId="7f8d7c9cdb576883" providerId="LiveId" clId="{CB16DE9E-3AA6-4238-BE96-44A894DEE4D6}" dt="2026-10-27T18:45:39.472" v="122" actId="255"/>
        <pc:sldMkLst>
          <pc:docMk/>
          <pc:sldMk cId="371851827" sldId="349"/>
        </pc:sldMkLst>
        <pc:spChg chg="mod">
          <ac:chgData name="James Young" userId="7f8d7c9cdb576883" providerId="LiveId" clId="{CB16DE9E-3AA6-4238-BE96-44A894DEE4D6}" dt="2026-10-27T18:45:39.472" v="122" actId="255"/>
          <ac:spMkLst>
            <pc:docMk/>
            <pc:sldMk cId="371851827" sldId="349"/>
            <ac:spMk id="3" creationId="{CCEFA885-4622-F285-C7E8-D0199C4943D4}"/>
          </ac:spMkLst>
        </pc:spChg>
      </pc:sldChg>
      <pc:sldChg chg="modSp add mod">
        <pc:chgData name="James Young" userId="7f8d7c9cdb576883" providerId="LiveId" clId="{CB16DE9E-3AA6-4238-BE96-44A894DEE4D6}" dt="2026-10-27T18:48:34.267" v="141" actId="255"/>
        <pc:sldMkLst>
          <pc:docMk/>
          <pc:sldMk cId="591365693" sldId="350"/>
        </pc:sldMkLst>
        <pc:spChg chg="mod">
          <ac:chgData name="James Young" userId="7f8d7c9cdb576883" providerId="LiveId" clId="{CB16DE9E-3AA6-4238-BE96-44A894DEE4D6}" dt="2026-10-27T18:48:34.267" v="141" actId="255"/>
          <ac:spMkLst>
            <pc:docMk/>
            <pc:sldMk cId="591365693" sldId="350"/>
            <ac:spMk id="3" creationId="{92DE4E2E-770A-AAA2-A135-F1B166DFD55B}"/>
          </ac:spMkLst>
        </pc:spChg>
      </pc:sldChg>
      <pc:sldChg chg="modSp add mod">
        <pc:chgData name="James Young" userId="7f8d7c9cdb576883" providerId="LiveId" clId="{CB16DE9E-3AA6-4238-BE96-44A894DEE4D6}" dt="2026-10-27T18:53:08.814" v="172" actId="255"/>
        <pc:sldMkLst>
          <pc:docMk/>
          <pc:sldMk cId="3668552958" sldId="351"/>
        </pc:sldMkLst>
        <pc:spChg chg="mod">
          <ac:chgData name="James Young" userId="7f8d7c9cdb576883" providerId="LiveId" clId="{CB16DE9E-3AA6-4238-BE96-44A894DEE4D6}" dt="2026-10-27T18:53:08.814" v="172" actId="255"/>
          <ac:spMkLst>
            <pc:docMk/>
            <pc:sldMk cId="3668552958" sldId="351"/>
            <ac:spMk id="3" creationId="{F6460453-8BF6-5C62-5ADB-2083CACAAA34}"/>
          </ac:spMkLst>
        </pc:spChg>
      </pc:sldChg>
      <pc:sldChg chg="modSp add mod">
        <pc:chgData name="James Young" userId="7f8d7c9cdb576883" providerId="LiveId" clId="{CB16DE9E-3AA6-4238-BE96-44A894DEE4D6}" dt="2026-10-27T18:51:58.515" v="167" actId="255"/>
        <pc:sldMkLst>
          <pc:docMk/>
          <pc:sldMk cId="1031110698" sldId="352"/>
        </pc:sldMkLst>
        <pc:spChg chg="mod">
          <ac:chgData name="James Young" userId="7f8d7c9cdb576883" providerId="LiveId" clId="{CB16DE9E-3AA6-4238-BE96-44A894DEE4D6}" dt="2026-10-27T18:51:58.515" v="167" actId="255"/>
          <ac:spMkLst>
            <pc:docMk/>
            <pc:sldMk cId="1031110698" sldId="352"/>
            <ac:spMk id="3" creationId="{1E6BD08B-1AAC-0AE7-23C4-02E81FC762E2}"/>
          </ac:spMkLst>
        </pc:spChg>
      </pc:sldChg>
      <pc:sldChg chg="modSp add mod">
        <pc:chgData name="James Young" userId="7f8d7c9cdb576883" providerId="LiveId" clId="{CB16DE9E-3AA6-4238-BE96-44A894DEE4D6}" dt="2026-10-27T18:52:07.659" v="168" actId="255"/>
        <pc:sldMkLst>
          <pc:docMk/>
          <pc:sldMk cId="29537707" sldId="353"/>
        </pc:sldMkLst>
        <pc:spChg chg="mod">
          <ac:chgData name="James Young" userId="7f8d7c9cdb576883" providerId="LiveId" clId="{CB16DE9E-3AA6-4238-BE96-44A894DEE4D6}" dt="2026-10-27T18:52:07.659" v="168" actId="255"/>
          <ac:spMkLst>
            <pc:docMk/>
            <pc:sldMk cId="29537707" sldId="353"/>
            <ac:spMk id="3" creationId="{91D57137-55BF-DEC2-F519-CF9CCFFD5BB2}"/>
          </ac:spMkLst>
        </pc:spChg>
      </pc:sldChg>
      <pc:sldChg chg="modSp add mod">
        <pc:chgData name="James Young" userId="7f8d7c9cdb576883" providerId="LiveId" clId="{CB16DE9E-3AA6-4238-BE96-44A894DEE4D6}" dt="2026-10-27T18:50:34.231" v="161" actId="20577"/>
        <pc:sldMkLst>
          <pc:docMk/>
          <pc:sldMk cId="3079715085" sldId="354"/>
        </pc:sldMkLst>
        <pc:spChg chg="mod">
          <ac:chgData name="James Young" userId="7f8d7c9cdb576883" providerId="LiveId" clId="{CB16DE9E-3AA6-4238-BE96-44A894DEE4D6}" dt="2026-10-27T18:50:34.231" v="161" actId="20577"/>
          <ac:spMkLst>
            <pc:docMk/>
            <pc:sldMk cId="3079715085" sldId="354"/>
            <ac:spMk id="3" creationId="{0767CEC3-56D4-1791-8D33-AA07429753D3}"/>
          </ac:spMkLst>
        </pc:spChg>
      </pc:sldChg>
      <pc:sldChg chg="modSp add mod">
        <pc:chgData name="James Young" userId="7f8d7c9cdb576883" providerId="LiveId" clId="{CB16DE9E-3AA6-4238-BE96-44A894DEE4D6}" dt="2026-10-27T18:55:07.122" v="186" actId="255"/>
        <pc:sldMkLst>
          <pc:docMk/>
          <pc:sldMk cId="1301740912" sldId="355"/>
        </pc:sldMkLst>
        <pc:spChg chg="mod">
          <ac:chgData name="James Young" userId="7f8d7c9cdb576883" providerId="LiveId" clId="{CB16DE9E-3AA6-4238-BE96-44A894DEE4D6}" dt="2026-10-27T18:55:07.122" v="186" actId="255"/>
          <ac:spMkLst>
            <pc:docMk/>
            <pc:sldMk cId="1301740912" sldId="355"/>
            <ac:spMk id="3" creationId="{D8DE91B7-FB59-C691-8227-AC255BB0B38F}"/>
          </ac:spMkLst>
        </pc:spChg>
      </pc:sldChg>
      <pc:sldChg chg="modSp add mod">
        <pc:chgData name="James Young" userId="7f8d7c9cdb576883" providerId="LiveId" clId="{CB16DE9E-3AA6-4238-BE96-44A894DEE4D6}" dt="2026-10-27T18:54:17.611" v="180" actId="20577"/>
        <pc:sldMkLst>
          <pc:docMk/>
          <pc:sldMk cId="3017823361" sldId="356"/>
        </pc:sldMkLst>
        <pc:spChg chg="mod">
          <ac:chgData name="James Young" userId="7f8d7c9cdb576883" providerId="LiveId" clId="{CB16DE9E-3AA6-4238-BE96-44A894DEE4D6}" dt="2026-10-27T18:54:17.611" v="180" actId="20577"/>
          <ac:spMkLst>
            <pc:docMk/>
            <pc:sldMk cId="3017823361" sldId="356"/>
            <ac:spMk id="3" creationId="{1F989089-B370-D790-493C-9FC8BFC88D4F}"/>
          </ac:spMkLst>
        </pc:spChg>
      </pc:sldChg>
      <pc:sldChg chg="modSp add mod">
        <pc:chgData name="James Young" userId="7f8d7c9cdb576883" providerId="LiveId" clId="{CB16DE9E-3AA6-4238-BE96-44A894DEE4D6}" dt="2026-10-27T18:56:34.910" v="194" actId="255"/>
        <pc:sldMkLst>
          <pc:docMk/>
          <pc:sldMk cId="1172145193" sldId="357"/>
        </pc:sldMkLst>
        <pc:spChg chg="mod">
          <ac:chgData name="James Young" userId="7f8d7c9cdb576883" providerId="LiveId" clId="{CB16DE9E-3AA6-4238-BE96-44A894DEE4D6}" dt="2026-10-27T18:56:34.910" v="194" actId="255"/>
          <ac:spMkLst>
            <pc:docMk/>
            <pc:sldMk cId="1172145193" sldId="357"/>
            <ac:spMk id="3" creationId="{F1D4CCBC-F1A1-F3FD-03CE-0A8D9E9F5BD6}"/>
          </ac:spMkLst>
        </pc:spChg>
      </pc:sldChg>
      <pc:sldChg chg="modSp add mod">
        <pc:chgData name="James Young" userId="7f8d7c9cdb576883" providerId="LiveId" clId="{CB16DE9E-3AA6-4238-BE96-44A894DEE4D6}" dt="2026-10-27T18:56:03.592" v="192" actId="255"/>
        <pc:sldMkLst>
          <pc:docMk/>
          <pc:sldMk cId="889560749" sldId="358"/>
        </pc:sldMkLst>
        <pc:spChg chg="mod">
          <ac:chgData name="James Young" userId="7f8d7c9cdb576883" providerId="LiveId" clId="{CB16DE9E-3AA6-4238-BE96-44A894DEE4D6}" dt="2026-10-27T18:56:03.592" v="192" actId="255"/>
          <ac:spMkLst>
            <pc:docMk/>
            <pc:sldMk cId="889560749" sldId="358"/>
            <ac:spMk id="3" creationId="{87E86357-5D5E-CB43-4F49-82B3E1DB2523}"/>
          </ac:spMkLst>
        </pc:spChg>
      </pc:sldChg>
      <pc:sldChg chg="modSp add mod">
        <pc:chgData name="James Young" userId="7f8d7c9cdb576883" providerId="LiveId" clId="{CB16DE9E-3AA6-4238-BE96-44A894DEE4D6}" dt="2026-10-27T18:55:35.166" v="189" actId="255"/>
        <pc:sldMkLst>
          <pc:docMk/>
          <pc:sldMk cId="3524654996" sldId="359"/>
        </pc:sldMkLst>
        <pc:spChg chg="mod">
          <ac:chgData name="James Young" userId="7f8d7c9cdb576883" providerId="LiveId" clId="{CB16DE9E-3AA6-4238-BE96-44A894DEE4D6}" dt="2026-10-27T18:55:35.166" v="189" actId="255"/>
          <ac:spMkLst>
            <pc:docMk/>
            <pc:sldMk cId="3524654996" sldId="359"/>
            <ac:spMk id="3" creationId="{F7714E4C-5368-59CA-A5CE-855D5E52EA0E}"/>
          </ac:spMkLst>
        </pc:spChg>
      </pc:sldChg>
      <pc:sldChg chg="modSp add mod">
        <pc:chgData name="James Young" userId="7f8d7c9cdb576883" providerId="LiveId" clId="{CB16DE9E-3AA6-4238-BE96-44A894DEE4D6}" dt="2026-10-27T18:58:32.891" v="217" actId="122"/>
        <pc:sldMkLst>
          <pc:docMk/>
          <pc:sldMk cId="407884662" sldId="360"/>
        </pc:sldMkLst>
        <pc:spChg chg="mod">
          <ac:chgData name="James Young" userId="7f8d7c9cdb576883" providerId="LiveId" clId="{CB16DE9E-3AA6-4238-BE96-44A894DEE4D6}" dt="2026-10-27T18:58:32.891" v="217" actId="122"/>
          <ac:spMkLst>
            <pc:docMk/>
            <pc:sldMk cId="407884662" sldId="360"/>
            <ac:spMk id="3" creationId="{8A8B0A66-6821-9872-EF89-71B98347E42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716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68513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E50499-A6AE-48C1-B673-103C7BE2B98D}"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182170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E50499-A6AE-48C1-B673-103C7BE2B98D}" type="datetimeFigureOut">
              <a:rPr lang="en-US" smtClean="0"/>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1945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E50499-A6AE-48C1-B673-103C7BE2B98D}" type="datetimeFigureOut">
              <a:rPr lang="en-US" smtClean="0"/>
              <a:t>10/27/2026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66057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E50499-A6AE-48C1-B673-103C7BE2B98D}" type="datetimeFigureOut">
              <a:rPr lang="en-US" smtClean="0"/>
              <a:t>10/27/2026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4191577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E50499-A6AE-48C1-B673-103C7BE2B98D}" type="datetimeFigureOut">
              <a:rPr lang="en-US" smtClean="0"/>
              <a:t>10/27/2026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36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03972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22542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290983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68807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E50499-A6AE-48C1-B673-103C7BE2B98D}" type="datetimeFigureOut">
              <a:rPr lang="en-US" smtClean="0"/>
              <a:t>10/27/2026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481562-F4D4-4232-B131-04FC508A6797}" type="slidenum">
              <a:rPr lang="en-US" smtClean="0"/>
              <a:t>‹#›</a:t>
            </a:fld>
            <a:endParaRPr lang="en-US"/>
          </a:p>
        </p:txBody>
      </p:sp>
    </p:spTree>
    <p:extLst>
      <p:ext uri="{BB962C8B-B14F-4D97-AF65-F5344CB8AC3E}">
        <p14:creationId xmlns:p14="http://schemas.microsoft.com/office/powerpoint/2010/main" val="135459538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crossway.org/authors/david-gibson/" TargetMode="External"/><Relationship Id="rId2" Type="http://schemas.openxmlformats.org/officeDocument/2006/relationships/hyperlink" Target="http://www.crossway.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esv.org/verses/James%201%3A8/" TargetMode="External"/><Relationship Id="rId2" Type="http://schemas.openxmlformats.org/officeDocument/2006/relationships/hyperlink" Target="https://www.esv.org/verses/James%204%3A4/"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esv.org/verses/James%203%3A8/" TargetMode="External"/><Relationship Id="rId2" Type="http://schemas.openxmlformats.org/officeDocument/2006/relationships/hyperlink" Target="https://www.esv.org/verses/James%203/"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esv.org/verses/James%203%3A8/" TargetMode="External"/><Relationship Id="rId2" Type="http://schemas.openxmlformats.org/officeDocument/2006/relationships/hyperlink" Target="https://www.esv.org/verses/James%203/"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esv.org/verses/James%205%3A19%E2%80%932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esv.org/verses/James%204/"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esv.org/verses/James%204%3A6/" TargetMode="External"/><Relationship Id="rId2" Type="http://schemas.openxmlformats.org/officeDocument/2006/relationships/hyperlink" Target="https://www.esv.org/verses/James%204%3A8/"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31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250167"/>
            <a:ext cx="7886700" cy="77637"/>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88189"/>
            <a:ext cx="7886700" cy="5822829"/>
          </a:xfrm>
        </p:spPr>
        <p:txBody>
          <a:bodyPr>
            <a:normAutofit/>
          </a:bodyPr>
          <a:lstStyle/>
          <a:p>
            <a:pPr marL="0" indent="0" algn="ctr">
              <a:lnSpc>
                <a:spcPct val="106000"/>
              </a:lnSpc>
              <a:spcBef>
                <a:spcPts val="0"/>
              </a:spcBef>
              <a:spcAft>
                <a:spcPts val="563"/>
              </a:spcAft>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en-US" sz="3400" b="1" dirty="0"/>
              <a:t>JAMES: A BOOK OF WISDOM </a:t>
            </a:r>
          </a:p>
          <a:p>
            <a:pPr marL="0" indent="0" algn="ctr">
              <a:buNone/>
            </a:pPr>
            <a:endParaRPr lang="en-US" sz="1000" b="1" dirty="0"/>
          </a:p>
          <a:p>
            <a:pPr marL="0" indent="0" algn="ctr">
              <a:buNone/>
            </a:pPr>
            <a:r>
              <a:rPr lang="en-US" sz="3200" b="1" dirty="0"/>
              <a:t>10 Things You Should Know About                the Book of James</a:t>
            </a:r>
          </a:p>
          <a:p>
            <a:pPr marL="0" indent="0" algn="ctr">
              <a:buNone/>
            </a:pPr>
            <a:endParaRPr lang="en-US" sz="1000" b="1" u="sng" dirty="0">
              <a:hlinkClick r:id="rId2"/>
            </a:endParaRPr>
          </a:p>
          <a:p>
            <a:pPr marL="0" indent="0" algn="ctr">
              <a:buNone/>
            </a:pPr>
            <a:r>
              <a:rPr lang="en-US" sz="2400" u="sng" dirty="0">
                <a:hlinkClick r:id="rId2"/>
              </a:rPr>
              <a:t>www.crossway.org</a:t>
            </a:r>
            <a:r>
              <a:rPr lang="en-US" sz="2400" u="sng" dirty="0"/>
              <a:t>   </a:t>
            </a:r>
            <a:r>
              <a:rPr lang="en-US" sz="2400" dirty="0"/>
              <a:t>   8/23/2026    </a:t>
            </a:r>
            <a:r>
              <a:rPr lang="en-US" sz="2400" u="sng" dirty="0">
                <a:hlinkClick r:id="rId3"/>
              </a:rPr>
              <a:t>David Gibson</a:t>
            </a:r>
            <a:endParaRPr lang="en-US" sz="2400" dirty="0"/>
          </a:p>
          <a:p>
            <a:pPr marL="0" marR="0" indent="0" algn="ctr">
              <a:lnSpc>
                <a:spcPct val="107000"/>
              </a:lnSpc>
              <a:spcAft>
                <a:spcPts val="800"/>
              </a:spcAft>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6000"/>
              </a:lnSpc>
              <a:spcBef>
                <a:spcPts val="0"/>
              </a:spcBef>
              <a:spcAft>
                <a:spcPts val="563"/>
              </a:spcAft>
              <a:buNone/>
            </a:pPr>
            <a:r>
              <a:rPr lang="en-US" sz="3000" dirty="0">
                <a:latin typeface="Calibri" panose="020F0502020204030204" pitchFamily="34" charset="0"/>
                <a:ea typeface="Calibri" panose="020F0502020204030204" pitchFamily="34" charset="0"/>
                <a:cs typeface="Times New Roman" panose="02020603050405020304" pitchFamily="18" charset="0"/>
              </a:rPr>
              <a:t>   </a:t>
            </a:r>
          </a:p>
          <a:p>
            <a:pPr marL="0" indent="0" algn="ctr">
              <a:lnSpc>
                <a:spcPct val="106000"/>
              </a:lnSpc>
              <a:spcBef>
                <a:spcPts val="0"/>
              </a:spcBef>
              <a:spcAft>
                <a:spcPts val="563"/>
              </a:spcAft>
              <a:buNone/>
            </a:pPr>
            <a:r>
              <a:rPr lang="en-US" sz="1600" dirty="0">
                <a:latin typeface="Calibri" panose="020F0502020204030204" pitchFamily="34" charset="0"/>
                <a:ea typeface="Calibri" panose="020F0502020204030204" pitchFamily="34" charset="0"/>
                <a:cs typeface="Times New Roman" panose="02020603050405020304" pitchFamily="18" charset="0"/>
              </a:rPr>
              <a:t>.                                                                                                 by Jim Young</a:t>
            </a:r>
          </a:p>
        </p:txBody>
      </p:sp>
    </p:spTree>
    <p:extLst>
      <p:ext uri="{BB962C8B-B14F-4D97-AF65-F5344CB8AC3E}">
        <p14:creationId xmlns:p14="http://schemas.microsoft.com/office/powerpoint/2010/main" val="2838560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buNone/>
            </a:pPr>
            <a:r>
              <a:rPr lang="en-US" sz="3200" dirty="0"/>
              <a:t>The book of James can and should have an impact on our lives because it has a grand central them: </a:t>
            </a:r>
            <a:r>
              <a:rPr lang="en-US" sz="3200" i="1" dirty="0"/>
              <a:t>the </a:t>
            </a:r>
            <a:r>
              <a:rPr lang="en-US" sz="3200" b="1" i="1" dirty="0"/>
              <a:t>undivided</a:t>
            </a:r>
            <a:r>
              <a:rPr lang="en-US" sz="3200" i="1" dirty="0"/>
              <a:t> life of God’s people</a:t>
            </a:r>
            <a:r>
              <a:rPr lang="en-US" sz="3200" dirty="0"/>
              <a:t>. James writes to show us what the person wholly devoted to God believes and how to display what they think, live, speak, and pray. </a:t>
            </a:r>
          </a:p>
          <a:p>
            <a:pPr marL="0" indent="0">
              <a:buNone/>
            </a:pPr>
            <a:r>
              <a:rPr lang="en-US" sz="3200" dirty="0"/>
              <a:t>The first of Jame’s instructions is one of the most counterintuitive things in the New Testament: </a:t>
            </a:r>
            <a:r>
              <a:rPr lang="en-US" sz="3200" b="1" dirty="0"/>
              <a:t>James 1:2 “</a:t>
            </a:r>
            <a:r>
              <a:rPr lang="en-US" sz="3200" dirty="0"/>
              <a:t>Count it all joy, my brothers, when you meet trials of various kinds”.</a:t>
            </a:r>
          </a:p>
          <a:p>
            <a:pPr marL="0" indent="0">
              <a:buNone/>
            </a:pPr>
            <a:endParaRPr lang="en-US" sz="3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29461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buNone/>
            </a:pPr>
            <a:r>
              <a:rPr lang="en-US" sz="3200" dirty="0"/>
              <a:t>James does not say  </a:t>
            </a:r>
            <a:r>
              <a:rPr lang="en-US" sz="3200" b="1" dirty="0"/>
              <a:t>“feel” </a:t>
            </a:r>
            <a:r>
              <a:rPr lang="en-US" sz="3200" dirty="0"/>
              <a:t> it all joy. He says count it—reckon it, think it through with a clear mind. The logic is this: testing produces steadfastness, and steadfastness produces an undivided life. God uses the furnace (think of three young men in a furnace) of suffering not to destroy us but to refine us, to kill off the dividedness inside us, to press the two halves of our souls back into one. Paul echoes this: </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845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134EF-0233-0523-E1AE-6E837D396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B61A42-103C-FA81-5A92-C38FD363C20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01EF2B2-1299-8D2C-72F6-8B7BF6546096}"/>
              </a:ext>
            </a:extLst>
          </p:cNvPr>
          <p:cNvSpPr>
            <a:spLocks noGrp="1"/>
          </p:cNvSpPr>
          <p:nvPr>
            <p:ph idx="1"/>
          </p:nvPr>
        </p:nvSpPr>
        <p:spPr>
          <a:xfrm>
            <a:off x="628650" y="379562"/>
            <a:ext cx="7886700" cy="5891842"/>
          </a:xfrm>
        </p:spPr>
        <p:txBody>
          <a:bodyPr>
            <a:normAutofit/>
          </a:bodyPr>
          <a:lstStyle/>
          <a:p>
            <a:pPr marL="0" indent="0">
              <a:buNone/>
            </a:pPr>
            <a:r>
              <a:rPr lang="en-US" sz="3200" b="1" dirty="0"/>
              <a:t>Rom 5:3-5 “</a:t>
            </a:r>
            <a:r>
              <a:rPr lang="en-US" sz="3200" dirty="0"/>
              <a:t>And not only this, but we also exult in our tribulations, knowing that tribulations brings about perseverance; and perseverance, proven character; and proven character, hope; and hope does not disappoint, because the love of God has been poured out withing our hearts through the Holy Spirit who was given to us.”</a:t>
            </a:r>
          </a:p>
        </p:txBody>
      </p:sp>
    </p:spTree>
    <p:extLst>
      <p:ext uri="{BB962C8B-B14F-4D97-AF65-F5344CB8AC3E}">
        <p14:creationId xmlns:p14="http://schemas.microsoft.com/office/powerpoint/2010/main" val="43440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r>
              <a:rPr lang="en-US" sz="3200" dirty="0"/>
              <a:t>The road to growth and maturity is often times the path of pain. This is not a comfort that removes suffering; it is a framework that explains it. C. S. Lewis captured the grand scale of what God is doing in our pain—he is not renovating a cottage; he is building us into a palace.</a:t>
            </a:r>
            <a:endParaRPr lang="en-US" sz="3200" b="1" dirty="0"/>
          </a:p>
        </p:txBody>
      </p:sp>
    </p:spTree>
    <p:extLst>
      <p:ext uri="{BB962C8B-B14F-4D97-AF65-F5344CB8AC3E}">
        <p14:creationId xmlns:p14="http://schemas.microsoft.com/office/powerpoint/2010/main" val="3328950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10A7-E085-C38C-5EA8-85B2F06AD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93A9E-959A-D8F8-8CB7-5EB349615745}"/>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6A3E0F6-D84A-CD71-BF0C-277BA342E860}"/>
              </a:ext>
            </a:extLst>
          </p:cNvPr>
          <p:cNvSpPr>
            <a:spLocks noGrp="1"/>
          </p:cNvSpPr>
          <p:nvPr>
            <p:ph idx="1"/>
          </p:nvPr>
        </p:nvSpPr>
        <p:spPr>
          <a:xfrm>
            <a:off x="628650" y="379562"/>
            <a:ext cx="7886700" cy="5891842"/>
          </a:xfrm>
        </p:spPr>
        <p:txBody>
          <a:bodyPr>
            <a:normAutofit/>
          </a:bodyPr>
          <a:lstStyle/>
          <a:p>
            <a:endParaRPr lang="es-ES" dirty="0"/>
          </a:p>
          <a:p>
            <a:pPr marL="0" indent="0" algn="ctr">
              <a:buNone/>
            </a:pPr>
            <a:r>
              <a:rPr lang="es-ES" sz="3400" b="1" dirty="0"/>
              <a:t>A R E     O U R     S T R U G </a:t>
            </a:r>
            <a:r>
              <a:rPr lang="es-ES" sz="3400" b="1" dirty="0" err="1"/>
              <a:t>G</a:t>
            </a:r>
            <a:r>
              <a:rPr lang="es-ES" sz="3400" b="1" dirty="0"/>
              <a:t> L E S    </a:t>
            </a:r>
          </a:p>
          <a:p>
            <a:pPr marL="0" indent="0" algn="ctr">
              <a:buNone/>
            </a:pPr>
            <a:r>
              <a:rPr lang="es-ES" sz="3400" b="1" dirty="0"/>
              <a:t>D E </a:t>
            </a:r>
            <a:r>
              <a:rPr lang="es-ES" sz="3400" b="1" dirty="0" err="1"/>
              <a:t>E</a:t>
            </a:r>
            <a:r>
              <a:rPr lang="es-ES" sz="3400" b="1" dirty="0"/>
              <a:t> P E N I N G    </a:t>
            </a:r>
            <a:endParaRPr lang="en-US" sz="3400" b="1" dirty="0"/>
          </a:p>
          <a:p>
            <a:pPr marL="0" indent="0" algn="ctr">
              <a:buNone/>
            </a:pPr>
            <a:r>
              <a:rPr lang="en-US" sz="3400" b="1" dirty="0"/>
              <a:t>O U R     F A I T H      &amp;       T R U S T ???</a:t>
            </a:r>
          </a:p>
          <a:p>
            <a:pPr marL="0" indent="0">
              <a:lnSpc>
                <a:spcPct val="107000"/>
              </a:lnSpc>
              <a:spcBef>
                <a:spcPts val="0"/>
              </a:spcBef>
              <a:spcAft>
                <a:spcPts val="600"/>
              </a:spcAf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1459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53523-4566-EE9B-7523-A7BD1FF2AB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27B3B3-223C-5F4C-4749-223D93285E7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B8F403C-9230-0156-946C-CC152F669928}"/>
              </a:ext>
            </a:extLst>
          </p:cNvPr>
          <p:cNvSpPr>
            <a:spLocks noGrp="1"/>
          </p:cNvSpPr>
          <p:nvPr>
            <p:ph idx="1"/>
          </p:nvPr>
        </p:nvSpPr>
        <p:spPr>
          <a:xfrm>
            <a:off x="628650" y="379562"/>
            <a:ext cx="7886700" cy="5891842"/>
          </a:xfrm>
        </p:spPr>
        <p:txBody>
          <a:bodyPr>
            <a:normAutofit/>
          </a:bodyPr>
          <a:lstStyle/>
          <a:p>
            <a:pPr marL="0" indent="0">
              <a:buNone/>
            </a:pPr>
            <a:r>
              <a:rPr lang="en-US" sz="3200" dirty="0"/>
              <a:t>An additional point which Jame’s addresses is the error of “double-mindedness. For example, “You adulterous people” (</a:t>
            </a:r>
            <a:r>
              <a:rPr lang="en-US" sz="3200" dirty="0">
                <a:hlinkClick r:id="rId2"/>
              </a:rPr>
              <a:t>James 4:4</a:t>
            </a:r>
            <a:r>
              <a:rPr lang="en-US" sz="3200" dirty="0"/>
              <a:t>) is a dramatic and powerful pictorial description of a believer who is divided and is therefore two-timing God. The Greek word for double-minded (</a:t>
            </a:r>
            <a:r>
              <a:rPr lang="en-US" sz="3200" dirty="0">
                <a:hlinkClick r:id="rId3"/>
              </a:rPr>
              <a:t>James 1:8</a:t>
            </a:r>
            <a:r>
              <a:rPr lang="en-US" sz="3200" dirty="0"/>
              <a:t>) is </a:t>
            </a:r>
            <a:r>
              <a:rPr lang="en-US" sz="3200" i="1" dirty="0" err="1"/>
              <a:t>dipsychos</a:t>
            </a:r>
            <a:r>
              <a:rPr lang="en-US" sz="3200" dirty="0"/>
              <a:t>—literally “two-souled”—and it appears to be James’s own coinage; a term he invented to name the precise malady he sees in the churches he is addressing. </a:t>
            </a:r>
          </a:p>
        </p:txBody>
      </p:sp>
    </p:spTree>
    <p:extLst>
      <p:ext uri="{BB962C8B-B14F-4D97-AF65-F5344CB8AC3E}">
        <p14:creationId xmlns:p14="http://schemas.microsoft.com/office/powerpoint/2010/main" val="3270483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D798C-8D85-E2EC-8A96-D280335786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5CD2F-4AB8-843C-5FC2-1EB313FB9C0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05E6D88-420B-FCA0-F7DE-E4E2393197E6}"/>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The double-minded person is not the ordinary Christian who wrestles with doubt or struggles to obey; it is the person who is fundamentally divided in their loves. </a:t>
            </a:r>
          </a:p>
          <a:p>
            <a:pPr marL="0" indent="0">
              <a:spcBef>
                <a:spcPts val="0"/>
              </a:spcBef>
              <a:spcAft>
                <a:spcPts val="600"/>
              </a:spcAft>
              <a:buNone/>
            </a:pPr>
            <a:r>
              <a:rPr lang="en-US" sz="3200" dirty="0"/>
              <a:t>Jesus Himself speaks to this in </a:t>
            </a:r>
            <a:r>
              <a:rPr lang="en-US" sz="3200" b="1" dirty="0"/>
              <a:t>Mtt 6:24 “</a:t>
            </a:r>
            <a:r>
              <a:rPr lang="en-US" sz="3200" dirty="0"/>
              <a:t>No one can serve two masters. Either you will hate the one and love the other, or you will be devoted to the one and despise the other. You cannot serve both God and money.”</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7301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D1C27-292C-1E9E-CD7F-DFB4863F5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0DE04-F9FA-25A9-AE34-5B343A146C3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9ACF999-3B9D-2B7A-4CD5-D2F7AC4FD6B4}"/>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The person trying to serve two masters has one foot is planted with God while the other is still touching down in the world. They love Jesus on Sunday and the world’s way of thinking by Tuesday. Their speech, their treatment of the poor, their attitude toward money, their planning and their praying—all of it reveals a fractured self, a soul going in two directions at once.</a:t>
            </a:r>
          </a:p>
        </p:txBody>
      </p:sp>
    </p:spTree>
    <p:extLst>
      <p:ext uri="{BB962C8B-B14F-4D97-AF65-F5344CB8AC3E}">
        <p14:creationId xmlns:p14="http://schemas.microsoft.com/office/powerpoint/2010/main" val="1142503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F5AB0-E671-268E-CA8E-6C8BB99DDA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B4F9E3-057B-B530-0BCD-E9E755BB1DE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252F0BC-AC59-F7BE-13B5-12E80E8E6DFE}"/>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100" dirty="0"/>
              <a:t>James wants to name this disease before he prescribes the cure which is found in </a:t>
            </a:r>
            <a:r>
              <a:rPr lang="en-US" sz="3100" b="1" dirty="0"/>
              <a:t>James 4:4 </a:t>
            </a:r>
            <a:r>
              <a:rPr lang="en-US" sz="3100" dirty="0"/>
              <a:t>“You adulteresses, do you not know that friendship with the world is hostility toward God? Therefore, whoever wishes to be a friend of the world makes himself an enemy of God.” It is so critical that we follow the instructions in </a:t>
            </a:r>
            <a:r>
              <a:rPr lang="en-US" sz="3100" b="1" dirty="0"/>
              <a:t>Col. 3:1,2,3 </a:t>
            </a:r>
            <a:r>
              <a:rPr lang="en-US" sz="3100" dirty="0"/>
              <a:t>“Therefore if you have been raised up with Christ, keep seeking the things above, where Christ is, seated at the right hand of God. Set your mind on the things above, NOT on the things that are on earth. For you have died and your life is hidden with Christ in God.”</a:t>
            </a:r>
          </a:p>
        </p:txBody>
      </p:sp>
    </p:spTree>
    <p:extLst>
      <p:ext uri="{BB962C8B-B14F-4D97-AF65-F5344CB8AC3E}">
        <p14:creationId xmlns:p14="http://schemas.microsoft.com/office/powerpoint/2010/main" val="15975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691A-401E-3EE2-8F7B-652C7233F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9B8CF-6A48-05A4-B302-79D1E783088F}"/>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303DBE2-AA3A-C4E4-6670-B0448664875C}"/>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endParaRPr lang="en-US" dirty="0"/>
          </a:p>
          <a:p>
            <a:pPr marL="0" indent="0">
              <a:lnSpc>
                <a:spcPct val="107000"/>
              </a:lnSpc>
              <a:spcBef>
                <a:spcPts val="0"/>
              </a:spcBef>
              <a:spcAft>
                <a:spcPts val="600"/>
              </a:spcAft>
              <a:buNone/>
            </a:pPr>
            <a:endParaRPr lang="en-US" dirty="0"/>
          </a:p>
          <a:p>
            <a:pPr marL="0" indent="0">
              <a:lnSpc>
                <a:spcPct val="107000"/>
              </a:lnSpc>
              <a:spcBef>
                <a:spcPts val="0"/>
              </a:spcBef>
              <a:spcAft>
                <a:spcPts val="600"/>
              </a:spcAft>
              <a:buNone/>
            </a:pPr>
            <a:endParaRPr lang="en-US" dirty="0"/>
          </a:p>
          <a:p>
            <a:pPr marL="0" indent="0" algn="ctr">
              <a:spcBef>
                <a:spcPts val="0"/>
              </a:spcBef>
              <a:spcAft>
                <a:spcPts val="600"/>
              </a:spcAft>
              <a:buNone/>
            </a:pPr>
            <a:r>
              <a:rPr lang="en-US" sz="3200" b="1" dirty="0"/>
              <a:t>A R E   W E    T R Y I N G   TO    S E R V E   </a:t>
            </a:r>
          </a:p>
          <a:p>
            <a:pPr marL="0" indent="0" algn="ctr">
              <a:spcBef>
                <a:spcPts val="0"/>
              </a:spcBef>
              <a:spcAft>
                <a:spcPts val="600"/>
              </a:spcAft>
              <a:buNone/>
            </a:pPr>
            <a:r>
              <a:rPr lang="en-US" sz="3200" b="1" dirty="0"/>
              <a:t>T W O    M A S T E R S ?</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2994315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2C2E7-34FD-FE25-1435-5C691628CF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3ABFDB-7ECF-1D19-ABC9-A2DD2B21490B}"/>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CEFA885-4622-F285-C7E8-D0199C4943D4}"/>
              </a:ext>
            </a:extLst>
          </p:cNvPr>
          <p:cNvSpPr>
            <a:spLocks noGrp="1"/>
          </p:cNvSpPr>
          <p:nvPr>
            <p:ph idx="1"/>
          </p:nvPr>
        </p:nvSpPr>
        <p:spPr>
          <a:xfrm>
            <a:off x="628650" y="379562"/>
            <a:ext cx="7886700" cy="5891842"/>
          </a:xfrm>
        </p:spPr>
        <p:txBody>
          <a:bodyPr>
            <a:noAutofit/>
          </a:bodyPr>
          <a:lstStyle/>
          <a:p>
            <a:pPr marL="0" indent="0">
              <a:spcBef>
                <a:spcPts val="0"/>
              </a:spcBef>
              <a:spcAft>
                <a:spcPts val="600"/>
              </a:spcAft>
              <a:buNone/>
            </a:pPr>
            <a:r>
              <a:rPr lang="en-US" sz="3200" dirty="0"/>
              <a:t>A third point which James brings to our attention is the problem with a life which is void of evidence that God dwells within us. </a:t>
            </a:r>
            <a:r>
              <a:rPr lang="en-US" sz="3200" b="1" dirty="0"/>
              <a:t>James 2:24 </a:t>
            </a:r>
            <a:r>
              <a:rPr lang="en-US" sz="3200" dirty="0"/>
              <a:t>“You see that a man is justified by works and not by faith alone.”    This seems to be a contradiction with Paul – </a:t>
            </a:r>
            <a:r>
              <a:rPr lang="en-US" sz="3200" b="1" dirty="0"/>
              <a:t>Rom 5:1 “</a:t>
            </a:r>
            <a:r>
              <a:rPr lang="en-US" sz="3200" dirty="0"/>
              <a:t>Therefore, having been justified by faith, we have peace with God through our Lord Jesus Christ.” But the two apostles are answering different questions. </a:t>
            </a:r>
          </a:p>
        </p:txBody>
      </p:sp>
    </p:spTree>
    <p:extLst>
      <p:ext uri="{BB962C8B-B14F-4D97-AF65-F5344CB8AC3E}">
        <p14:creationId xmlns:p14="http://schemas.microsoft.com/office/powerpoint/2010/main" val="371851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8F36D-2019-3B09-2F66-F683D8332E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4EBBED-1A5A-765C-1361-562E2E5D9700}"/>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546011DF-6C27-B0DE-3DB5-1323D3F9B9AD}"/>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r>
              <a:rPr lang="en-US" sz="3200" dirty="0"/>
              <a:t>Paul is addressing the anxious sinner, asking, </a:t>
            </a:r>
            <a:r>
              <a:rPr lang="en-US" sz="3200" i="1" dirty="0"/>
              <a:t>How can I be accepted before a holy God?</a:t>
            </a:r>
            <a:r>
              <a:rPr lang="en-US" sz="3200" dirty="0"/>
              <a:t> His answer: by faith and faith alone. James is addressing the complacent believer, asking, </a:t>
            </a:r>
            <a:r>
              <a:rPr lang="en-US" sz="3200" i="1" dirty="0"/>
              <a:t>Does it matter whether my belief changes anything?</a:t>
            </a:r>
            <a:r>
              <a:rPr lang="en-US" sz="3200" dirty="0"/>
              <a:t> His answer: YES! It matters.</a:t>
            </a:r>
          </a:p>
        </p:txBody>
      </p:sp>
    </p:spTree>
    <p:extLst>
      <p:ext uri="{BB962C8B-B14F-4D97-AF65-F5344CB8AC3E}">
        <p14:creationId xmlns:p14="http://schemas.microsoft.com/office/powerpoint/2010/main" val="2723413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A01E1-85F4-FE66-DA0F-7E1EB7E267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E83D5B-39AF-3626-404C-08B1A060474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1272445D-73C4-0F56-C3C3-D99E1D550166}"/>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100" dirty="0"/>
              <a:t>A faith that produces no fruit is not a saving faith at all. Paul and James are not contradicting each other; they are complementing each other. James drives this point home – </a:t>
            </a:r>
            <a:r>
              <a:rPr lang="en-US" sz="3100" b="1" dirty="0"/>
              <a:t>James 2:21,22 “</a:t>
            </a:r>
            <a:r>
              <a:rPr lang="en-US" sz="3100" dirty="0"/>
              <a:t>Was not Abraham our father justified by works when he offered up Isaac his son on the altar? You see that faith was operating with his works, and as a result of the works, faith was perfected”. This point is clearly illustrated in the parable of the sheep who are invited to inherit the kingdom that was provide for those whose lives were lived according to Jesus – “love your neighbor”.</a:t>
            </a:r>
          </a:p>
        </p:txBody>
      </p:sp>
    </p:spTree>
    <p:extLst>
      <p:ext uri="{BB962C8B-B14F-4D97-AF65-F5344CB8AC3E}">
        <p14:creationId xmlns:p14="http://schemas.microsoft.com/office/powerpoint/2010/main" val="3164928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4F074-AF0A-664C-3BF7-3A3588940D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EC628B-070B-EE4C-499F-A770C9436514}"/>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000B7877-F9F9-9EBC-B8DE-9B81F222DF9E}"/>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endParaRPr lang="en-US" dirty="0"/>
          </a:p>
          <a:p>
            <a:pPr marL="0" indent="0">
              <a:lnSpc>
                <a:spcPct val="107000"/>
              </a:lnSpc>
              <a:spcBef>
                <a:spcPts val="0"/>
              </a:spcBef>
              <a:spcAft>
                <a:spcPts val="600"/>
              </a:spcAft>
              <a:buNone/>
            </a:pPr>
            <a:endParaRPr lang="en-US" dirty="0"/>
          </a:p>
          <a:p>
            <a:pPr marL="0" indent="0" algn="ctr">
              <a:spcBef>
                <a:spcPts val="0"/>
              </a:spcBef>
              <a:spcAft>
                <a:spcPts val="600"/>
              </a:spcAft>
              <a:buNone/>
            </a:pPr>
            <a:r>
              <a:rPr lang="es-ES" sz="3200" b="1" dirty="0"/>
              <a:t>ARE   W E   R E L Y I N G    O N    </a:t>
            </a:r>
          </a:p>
          <a:p>
            <a:pPr marL="0" indent="0" algn="ctr">
              <a:spcBef>
                <a:spcPts val="0"/>
              </a:spcBef>
              <a:spcAft>
                <a:spcPts val="600"/>
              </a:spcAft>
              <a:buNone/>
            </a:pPr>
            <a:r>
              <a:rPr lang="es-ES" sz="3200" b="1" dirty="0"/>
              <a:t>“F A I T H  A L O N E”    </a:t>
            </a:r>
          </a:p>
          <a:p>
            <a:pPr marL="0" indent="0" algn="ctr">
              <a:spcBef>
                <a:spcPts val="0"/>
              </a:spcBef>
              <a:spcAft>
                <a:spcPts val="600"/>
              </a:spcAft>
              <a:buNone/>
            </a:pPr>
            <a:r>
              <a:rPr lang="es-ES" sz="3200" b="1" dirty="0"/>
              <a:t>T O    S A V E    U S ?</a:t>
            </a:r>
            <a:endParaRPr lang="en-US" sz="3200" b="1" dirty="0"/>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4261117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FEFDD-3E2A-981D-AEC6-610165D57F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7250A1-CEBD-BDBC-EC20-1332E284985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2DE4E2E-770A-AAA2-A135-F1B166DFD55B}"/>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A fourth point found in </a:t>
            </a:r>
            <a:r>
              <a:rPr lang="en-US" sz="3200" b="1" dirty="0"/>
              <a:t>James</a:t>
            </a:r>
            <a:r>
              <a:rPr lang="en-US" sz="3200" dirty="0"/>
              <a:t> is his diagnosis of the tongue which goes deeper than speech. The vivid images of </a:t>
            </a:r>
            <a:r>
              <a:rPr lang="en-US" sz="3200" dirty="0">
                <a:hlinkClick r:id="rId2"/>
              </a:rPr>
              <a:t>James 3</a:t>
            </a:r>
            <a:r>
              <a:rPr lang="en-US" sz="3200" dirty="0"/>
              <a:t>—the bit in the horse’s mouth, the ship’s rudder, the forest fire from a single spark—might suggest that James’s answer is simply to speak more carefully. But that is exactly what James says we cannot do. “No human being can tame the tongue” (</a:t>
            </a:r>
            <a:r>
              <a:rPr lang="en-US" sz="3200" dirty="0">
                <a:hlinkClick r:id="rId3"/>
              </a:rPr>
              <a:t>James 3:8</a:t>
            </a:r>
            <a:r>
              <a:rPr lang="en-US" sz="3200" dirty="0"/>
              <a:t>). His point is not that we need to try harder with our words; his point is that the tongue is the heart’s publisher.</a:t>
            </a:r>
          </a:p>
        </p:txBody>
      </p:sp>
    </p:spTree>
    <p:extLst>
      <p:ext uri="{BB962C8B-B14F-4D97-AF65-F5344CB8AC3E}">
        <p14:creationId xmlns:p14="http://schemas.microsoft.com/office/powerpoint/2010/main" val="591365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D2E3C-EC5F-03EF-4DD4-D548F020B5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CEDF7-87C0-8E4E-16BA-7972BE15EFC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8DA7E95-DADC-CB7F-1AF0-AA0D99E8EA55}"/>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dirty="0"/>
              <a:t>What the mouth produces is in perfect harmony with what lies at the bottom of the well. Angry words, gossip, blessing mixed with cursing from the same mouth—these are symptoms, not the disease itself. You don’t correct the symptom –  you change the source. Jesus Himself affirms this:  </a:t>
            </a:r>
            <a:r>
              <a:rPr lang="en-US" b="1" dirty="0"/>
              <a:t>Luke 6:45 “</a:t>
            </a:r>
            <a:r>
              <a:rPr lang="en-US" dirty="0"/>
              <a:t>A good man brings good things out of the good stored up in his heart, and an evil man brings evil things out of the evil stored up in his heart. For the mouth speaks what the heart is full of.”   How we spend our time; what we spend our finances on; what do we do for entertainment; and how we speak to family, friends and loved one speaks volumes on the condition of our heart!</a:t>
            </a:r>
          </a:p>
        </p:txBody>
      </p:sp>
    </p:spTree>
    <p:extLst>
      <p:ext uri="{BB962C8B-B14F-4D97-AF65-F5344CB8AC3E}">
        <p14:creationId xmlns:p14="http://schemas.microsoft.com/office/powerpoint/2010/main" val="3175170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FB75E-9BE8-2AE3-FB34-6D65D08979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CDB897-D56C-3C6B-4B48-EE92B2E01F6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0767CEC3-56D4-1791-8D33-AA07429753D3}"/>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endParaRPr lang="en-US" dirty="0"/>
          </a:p>
          <a:p>
            <a:pPr marL="0" indent="0">
              <a:lnSpc>
                <a:spcPct val="107000"/>
              </a:lnSpc>
              <a:spcBef>
                <a:spcPts val="0"/>
              </a:spcBef>
              <a:spcAft>
                <a:spcPts val="600"/>
              </a:spcAft>
              <a:buNone/>
            </a:pPr>
            <a:endParaRPr lang="en-US" dirty="0"/>
          </a:p>
          <a:p>
            <a:pPr marL="0" indent="0" algn="ctr">
              <a:buNone/>
            </a:pPr>
            <a:r>
              <a:rPr lang="es-ES" sz="3200" b="1" dirty="0"/>
              <a:t>W H A T    F I L </a:t>
            </a:r>
            <a:r>
              <a:rPr lang="es-ES" sz="3200" b="1" dirty="0" err="1"/>
              <a:t>L</a:t>
            </a:r>
            <a:r>
              <a:rPr lang="es-ES" sz="3200" b="1" dirty="0"/>
              <a:t> S    Y O U R    H E A R T    </a:t>
            </a:r>
          </a:p>
          <a:p>
            <a:pPr marL="0" indent="0" algn="ctr">
              <a:buNone/>
            </a:pPr>
            <a:r>
              <a:rPr lang="es-ES" sz="3200" b="1" dirty="0"/>
              <a:t>A N D</a:t>
            </a:r>
            <a:endParaRPr lang="en-US" sz="3200" b="1" dirty="0"/>
          </a:p>
          <a:p>
            <a:pPr marL="0" indent="0" algn="ctr">
              <a:buNone/>
            </a:pPr>
            <a:r>
              <a:rPr lang="es-ES" sz="3200" b="1" dirty="0"/>
              <a:t>O V E R F L O W S    F R O M    Y O U R    </a:t>
            </a:r>
          </a:p>
          <a:p>
            <a:pPr marL="0" indent="0" algn="ctr">
              <a:buNone/>
            </a:pPr>
            <a:r>
              <a:rPr lang="es-ES" sz="3200" b="1" dirty="0"/>
              <a:t>H E A R T ???</a:t>
            </a:r>
            <a:endParaRPr lang="en-US" sz="3200" b="1" dirty="0"/>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3079715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20AB3-EDCA-6588-AAAF-1219B0F67E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ECBD54-E492-47C7-2933-C9CB3B361B59}"/>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1D57137-55BF-DEC2-F519-CF9CCFFD5BB2}"/>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The vivid images of </a:t>
            </a:r>
            <a:r>
              <a:rPr lang="en-US" sz="3200" dirty="0">
                <a:hlinkClick r:id="rId2"/>
              </a:rPr>
              <a:t>James 3</a:t>
            </a:r>
            <a:r>
              <a:rPr lang="en-US" sz="3200" dirty="0"/>
              <a:t>—the bit in the horse’s mouth, the ship’s rudder, the forest fire from a single spark—might suggest that James’s answer is simply to speak more carefully. But that is exactly what James says we cannot do. “No human being can tame the tongue” (</a:t>
            </a:r>
            <a:r>
              <a:rPr lang="en-US" sz="3200" dirty="0">
                <a:hlinkClick r:id="rId3"/>
              </a:rPr>
              <a:t>James 3:8</a:t>
            </a:r>
            <a:r>
              <a:rPr lang="en-US" sz="3200" dirty="0"/>
              <a:t>). His point is not that we need to try harder with our words; his point is that the tongue is the heart’s publisher. </a:t>
            </a:r>
          </a:p>
        </p:txBody>
      </p:sp>
    </p:spTree>
    <p:extLst>
      <p:ext uri="{BB962C8B-B14F-4D97-AF65-F5344CB8AC3E}">
        <p14:creationId xmlns:p14="http://schemas.microsoft.com/office/powerpoint/2010/main" val="29537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5AF51-2D21-A150-85DF-0B74042E4E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8E70B3-DEA4-D682-8E3E-F36CDCF6CB4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1E6BD08B-1AAC-0AE7-23C4-02E81FC762E2}"/>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r>
              <a:rPr lang="en-US" sz="3200" dirty="0"/>
              <a:t>What the mouth produces is in perfect harmony with what lies at the bottom of the well. Angry words, gossip, blessing mixed with cursing from the same mouth—these are symptoms, not the disease itself. You don’t fix the symptom; you change the source.</a:t>
            </a:r>
          </a:p>
        </p:txBody>
      </p:sp>
    </p:spTree>
    <p:extLst>
      <p:ext uri="{BB962C8B-B14F-4D97-AF65-F5344CB8AC3E}">
        <p14:creationId xmlns:p14="http://schemas.microsoft.com/office/powerpoint/2010/main" val="1031110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DC90B-C664-69E2-66E9-4825DD4AA5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62E0AB-4B11-C7B1-02DA-973C1B7D2329}"/>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F6460453-8BF6-5C62-5ADB-2083CACAAA34}"/>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James ends where he begins: with the preciousness of God’s people to one another.</a:t>
            </a:r>
            <a:r>
              <a:rPr lang="en-US" sz="3200" b="1" dirty="0"/>
              <a:t>         </a:t>
            </a:r>
            <a:r>
              <a:rPr lang="en-US" sz="3200" dirty="0"/>
              <a:t>The final two verses might appear to be a throwaway addition, but they are in fact the emotional climax of the letter. “My brothers, if anyone among you wanders from the truth and someone brings him back, let him know that whoever brings back a sinner from his wandering will save his soul from death” (</a:t>
            </a:r>
            <a:r>
              <a:rPr lang="en-US" sz="3200" dirty="0">
                <a:hlinkClick r:id="rId2"/>
              </a:rPr>
              <a:t>James 5:19–20</a:t>
            </a:r>
            <a:r>
              <a:rPr lang="en-US" sz="3200" dirty="0"/>
              <a:t>). After chapters of diagnosis and prescription, James finishes with this: we are worth so much to each other that we must go after one another when we wander.</a:t>
            </a:r>
          </a:p>
        </p:txBody>
      </p:sp>
    </p:spTree>
    <p:extLst>
      <p:ext uri="{BB962C8B-B14F-4D97-AF65-F5344CB8AC3E}">
        <p14:creationId xmlns:p14="http://schemas.microsoft.com/office/powerpoint/2010/main" val="3668552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5121F-59A6-5236-5940-D0876B93A1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E844E8-F38A-D484-BD70-7F02A963AA04}"/>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1F989089-B370-D790-493C-9FC8BFC88D4F}"/>
              </a:ext>
            </a:extLst>
          </p:cNvPr>
          <p:cNvSpPr>
            <a:spLocks noGrp="1"/>
          </p:cNvSpPr>
          <p:nvPr>
            <p:ph idx="1"/>
          </p:nvPr>
        </p:nvSpPr>
        <p:spPr>
          <a:xfrm>
            <a:off x="628650" y="379562"/>
            <a:ext cx="7886700" cy="5891842"/>
          </a:xfrm>
        </p:spPr>
        <p:txBody>
          <a:bodyPr>
            <a:noAutofit/>
          </a:bodyPr>
          <a:lstStyle/>
          <a:p>
            <a:pPr marL="0" indent="0">
              <a:spcBef>
                <a:spcPts val="0"/>
              </a:spcBef>
              <a:spcAft>
                <a:spcPts val="600"/>
              </a:spcAft>
              <a:buNone/>
            </a:pPr>
            <a:r>
              <a:rPr lang="en-US" sz="3200" dirty="0"/>
              <a:t>Part of what divides us is our conception of ourselves as islands. The undivided (spirit filled) life is not a solo achievement. It can't be. The second greatest commandment tells us to love our neighbor as ourselves. Therefore our Christian life is a shared mission. We are healed, in part, by the faithfulness of brothers and sisters who love us enough to come and find us when we are lost. </a:t>
            </a:r>
            <a:r>
              <a:rPr lang="en-US" sz="3000" b="1" dirty="0"/>
              <a:t>Heb 10:23,24 “</a:t>
            </a:r>
            <a:r>
              <a:rPr lang="en-US" sz="3000" dirty="0"/>
              <a:t>Let us hold fast the confession of our hope without wavering, for He who promised is faithful; and let us consider </a:t>
            </a:r>
            <a:r>
              <a:rPr lang="en-US" sz="3000" b="1" dirty="0"/>
              <a:t>how to stimulate one another</a:t>
            </a:r>
            <a:r>
              <a:rPr lang="en-US" sz="3000" dirty="0"/>
              <a:t> to love &amp; good deeds.”</a:t>
            </a:r>
          </a:p>
        </p:txBody>
      </p:sp>
    </p:spTree>
    <p:extLst>
      <p:ext uri="{BB962C8B-B14F-4D97-AF65-F5344CB8AC3E}">
        <p14:creationId xmlns:p14="http://schemas.microsoft.com/office/powerpoint/2010/main" val="3017823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D4BA0-17F5-FCE3-2A46-5348AF3446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B6C877-3E7B-263D-728D-2BA356DB8F64}"/>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8DE91B7-FB59-C691-8227-AC255BB0B38F}"/>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If we are holding fast to our confession, our faith, and if we are putting our faith </a:t>
            </a:r>
            <a:r>
              <a:rPr lang="en-US" sz="3200" b="1" dirty="0"/>
              <a:t>“to work”</a:t>
            </a:r>
            <a:r>
              <a:rPr lang="en-US" sz="3200" dirty="0"/>
              <a:t> then it is impossible that we are not fulfilling the role prescribed in </a:t>
            </a:r>
            <a:r>
              <a:rPr lang="en-US" sz="3200" b="1" dirty="0"/>
              <a:t>Hebrews</a:t>
            </a:r>
            <a:r>
              <a:rPr lang="en-US" sz="3200" dirty="0"/>
              <a:t> and </a:t>
            </a:r>
            <a:r>
              <a:rPr lang="en-US" sz="3200" b="1" dirty="0"/>
              <a:t>Phil 2:3,4 “</a:t>
            </a:r>
            <a:r>
              <a:rPr lang="en-US" sz="3200" dirty="0"/>
              <a:t>Do nothing from selfishness or empty conceit, but with humility of mind regard one another as more important than yourselves; do not merely look out for your own personal interests, but also for the interests of others.” And here is some glorious news: James presents a God who is eager to welcome back His wandering people. </a:t>
            </a:r>
          </a:p>
        </p:txBody>
      </p:sp>
    </p:spTree>
    <p:extLst>
      <p:ext uri="{BB962C8B-B14F-4D97-AF65-F5344CB8AC3E}">
        <p14:creationId xmlns:p14="http://schemas.microsoft.com/office/powerpoint/2010/main" val="1301740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17701-EEE1-234D-188D-01E024C6A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234169-1930-F3CC-BA2C-3A297F4ABDA6}"/>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F7714E4C-5368-59CA-A5CE-855D5E52EA0E}"/>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At the heart of </a:t>
            </a:r>
            <a:r>
              <a:rPr lang="en-US" sz="3200" dirty="0">
                <a:hlinkClick r:id="rId2"/>
              </a:rPr>
              <a:t>James 4</a:t>
            </a:r>
            <a:r>
              <a:rPr lang="en-US" sz="3200" dirty="0"/>
              <a:t> is one of the most startling divine responses in all of Scripture. James has just called his readers “adulterous people”—they have been unfaithful to God, in bed with the world, two-timing the one who loves them. Isn’t this at the heart of the parable of the “Prodigal Son”. A son who disrespects his father and squanders his inheritance and then comes back to his father wanting forgiveness and help. </a:t>
            </a:r>
          </a:p>
        </p:txBody>
      </p:sp>
    </p:spTree>
    <p:extLst>
      <p:ext uri="{BB962C8B-B14F-4D97-AF65-F5344CB8AC3E}">
        <p14:creationId xmlns:p14="http://schemas.microsoft.com/office/powerpoint/2010/main" val="3524654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8D829-4A34-803E-F7CD-C5193258C7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88C90-B3CE-DA57-5737-174B08F4E2C0}"/>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87E86357-5D5E-CB43-4F49-82B3E1DB2523}"/>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Any normal jilted lover would respond with cold anger, withdrawal, rejection. Instead, God says: “Draw near to Me, and I will draw near to you” (</a:t>
            </a:r>
            <a:r>
              <a:rPr lang="en-US" sz="3200" dirty="0">
                <a:hlinkClick r:id="rId2"/>
              </a:rPr>
              <a:t>James 4:8</a:t>
            </a:r>
            <a:r>
              <a:rPr lang="en-US" sz="3200" dirty="0"/>
              <a:t>). The Prodigal Father, with open arms unconditionally welcomes his son back with full status. God </a:t>
            </a:r>
            <a:r>
              <a:rPr lang="en-US" sz="3200" b="1" dirty="0"/>
              <a:t>chooses</a:t>
            </a:r>
            <a:r>
              <a:rPr lang="en-US" sz="3200" dirty="0"/>
              <a:t> to fully welcome back those who have betrayed Him. He calls back the ones who have gone elsewhere  as the “Lost Sheep” parable illustrates. God offers grace (</a:t>
            </a:r>
            <a:r>
              <a:rPr lang="en-US" sz="3200" dirty="0">
                <a:hlinkClick r:id="rId3"/>
              </a:rPr>
              <a:t>James 4:6</a:t>
            </a:r>
            <a:r>
              <a:rPr lang="en-US" sz="3200" dirty="0"/>
              <a:t>). </a:t>
            </a:r>
          </a:p>
        </p:txBody>
      </p:sp>
    </p:spTree>
    <p:extLst>
      <p:ext uri="{BB962C8B-B14F-4D97-AF65-F5344CB8AC3E}">
        <p14:creationId xmlns:p14="http://schemas.microsoft.com/office/powerpoint/2010/main" val="889560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25099-E8D5-32E9-6614-391932940E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6713EC-6185-A303-668A-DAA5B4605D15}"/>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F1D4CCBC-F1A1-F3FD-03CE-0A8D9E9F5BD6}"/>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The truth of this is superbly illustrated time and again in Israel’s history of unfaithfulness, repentance and forgiveness/restoration:  </a:t>
            </a:r>
            <a:r>
              <a:rPr lang="en-US" sz="3200" b="1" dirty="0"/>
              <a:t>Ezek 11:17,19,20 “</a:t>
            </a:r>
            <a:r>
              <a:rPr lang="en-US" sz="3200" dirty="0"/>
              <a:t>Therefore say to them, ‘Thus says the Lord God, ‘I will gather you from the peoples (which I sent you into) and assemble you out of the countries among which you have been scattered, and I will give you the land of Israel.”  “And I will give them one heart and put a new spirit within them.</a:t>
            </a:r>
          </a:p>
        </p:txBody>
      </p:sp>
    </p:spTree>
    <p:extLst>
      <p:ext uri="{BB962C8B-B14F-4D97-AF65-F5344CB8AC3E}">
        <p14:creationId xmlns:p14="http://schemas.microsoft.com/office/powerpoint/2010/main" val="11721451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A17E6-8AA0-4EAF-482E-4FCB9E65E2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042BF2-3733-B496-2B3D-85393E893FBA}"/>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8A8B0A66-6821-9872-EF89-71B98347E421}"/>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And I will take the heart of stone out of their flesh and give them a heart of flesh, that they may walk in My statutes and keep My ordinances and do them. Then they will be My people, and I shall be their God.”</a:t>
            </a:r>
          </a:p>
          <a:p>
            <a:pPr marL="0" indent="0">
              <a:spcBef>
                <a:spcPts val="0"/>
              </a:spcBef>
              <a:spcAft>
                <a:spcPts val="600"/>
              </a:spcAft>
              <a:buNone/>
            </a:pPr>
            <a:endParaRPr lang="en-US" sz="3200" dirty="0"/>
          </a:p>
          <a:p>
            <a:pPr marL="0" indent="0" algn="ctr">
              <a:buNone/>
            </a:pPr>
            <a:r>
              <a:rPr lang="es-ES" sz="3200" b="1" dirty="0"/>
              <a:t>H O W    I S     Y O U R     H E A R T?</a:t>
            </a:r>
            <a:endParaRPr lang="en-US" sz="3200" b="1" dirty="0"/>
          </a:p>
          <a:p>
            <a:pPr marL="0" indent="0" algn="ctr">
              <a:buNone/>
            </a:pPr>
            <a:r>
              <a:rPr lang="es-ES" sz="3200" b="1" dirty="0"/>
              <a:t>A R E     Y O U     G R O W I N G    I N     </a:t>
            </a:r>
          </a:p>
          <a:p>
            <a:pPr marL="0" indent="0" algn="ctr">
              <a:buNone/>
            </a:pPr>
            <a:r>
              <a:rPr lang="es-ES" sz="3200" b="1" dirty="0"/>
              <a:t>K N O W L E D G E,</a:t>
            </a:r>
            <a:endParaRPr lang="en-US" sz="3200" b="1" dirty="0"/>
          </a:p>
          <a:p>
            <a:pPr marL="0" indent="0" algn="ctr">
              <a:buNone/>
            </a:pPr>
            <a:r>
              <a:rPr lang="es-ES" sz="3200" b="1" dirty="0"/>
              <a:t>T R U T H    A N D    L O V E???</a:t>
            </a:r>
            <a:endParaRPr lang="en-US" sz="3200" b="1" dirty="0"/>
          </a:p>
          <a:p>
            <a:pPr marL="0" indent="0">
              <a:spcBef>
                <a:spcPts val="0"/>
              </a:spcBef>
              <a:spcAft>
                <a:spcPts val="600"/>
              </a:spcAft>
              <a:buNone/>
            </a:pPr>
            <a:endParaRPr lang="en-US" sz="3200" dirty="0"/>
          </a:p>
        </p:txBody>
      </p:sp>
    </p:spTree>
    <p:extLst>
      <p:ext uri="{BB962C8B-B14F-4D97-AF65-F5344CB8AC3E}">
        <p14:creationId xmlns:p14="http://schemas.microsoft.com/office/powerpoint/2010/main" val="407884662"/>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512</TotalTime>
  <Words>2192</Words>
  <Application>Microsoft Office PowerPoint</Application>
  <PresentationFormat>On-screen Show (4:3)</PresentationFormat>
  <Paragraphs>58</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Aptos</vt:lpstr>
      <vt:lpstr>Arial</vt:lpstr>
      <vt:lpstr>Calibri</vt:lpstr>
      <vt:lpstr>Calibri Light</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Mann</dc:creator>
  <cp:lastModifiedBy>James Young</cp:lastModifiedBy>
  <cp:revision>54</cp:revision>
  <dcterms:created xsi:type="dcterms:W3CDTF">2019-04-11T15:26:57Z</dcterms:created>
  <dcterms:modified xsi:type="dcterms:W3CDTF">2026-10-27T18:58:35Z</dcterms:modified>
</cp:coreProperties>
</file>