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96" r:id="rId3"/>
    <p:sldId id="306" r:id="rId4"/>
    <p:sldId id="305" r:id="rId5"/>
    <p:sldId id="304" r:id="rId6"/>
    <p:sldId id="303" r:id="rId7"/>
    <p:sldId id="302" r:id="rId8"/>
    <p:sldId id="300" r:id="rId9"/>
    <p:sldId id="299" r:id="rId10"/>
    <p:sldId id="309" r:id="rId11"/>
    <p:sldId id="308" r:id="rId12"/>
    <p:sldId id="298" r:id="rId13"/>
    <p:sldId id="310" r:id="rId14"/>
    <p:sldId id="313" r:id="rId15"/>
    <p:sldId id="312" r:id="rId16"/>
    <p:sldId id="311" r:id="rId17"/>
    <p:sldId id="315" r:id="rId18"/>
    <p:sldId id="316" r:id="rId19"/>
    <p:sldId id="31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12/7/2022</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12/7/2022</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Autofit/>
          </a:bodyPr>
          <a:lstStyle/>
          <a:p>
            <a:pPr marL="0" marR="0" indent="0">
              <a:lnSpc>
                <a:spcPct val="107000"/>
              </a:lnSpc>
              <a:spcBef>
                <a:spcPts val="0"/>
              </a:spcBef>
              <a:spcAft>
                <a:spcPts val="800"/>
              </a:spcAft>
              <a:buNone/>
            </a:pPr>
            <a:r>
              <a:rPr lang="en-US" sz="3000" b="1" dirty="0">
                <a:effectLst/>
                <a:latin typeface="Calibri" panose="020F0502020204030204" pitchFamily="34" charset="0"/>
                <a:ea typeface="Calibri" panose="020F0502020204030204" pitchFamily="34" charset="0"/>
                <a:cs typeface="Times New Roman" panose="02020603050405020304" pitchFamily="18" charset="0"/>
              </a:rPr>
              <a:t>Luke 6:12 “</a:t>
            </a:r>
            <a:r>
              <a:rPr lang="en-US" sz="3000" dirty="0">
                <a:effectLst/>
                <a:latin typeface="Calibri" panose="020F0502020204030204" pitchFamily="34" charset="0"/>
                <a:ea typeface="Calibri" panose="020F0502020204030204" pitchFamily="34" charset="0"/>
                <a:cs typeface="Times New Roman" panose="02020603050405020304" pitchFamily="18" charset="0"/>
              </a:rPr>
              <a:t>It was at this time </a:t>
            </a:r>
            <a:r>
              <a:rPr lang="en-US" sz="3000" dirty="0">
                <a:effectLst/>
                <a:latin typeface="Calibri" panose="020F0502020204030204" pitchFamily="34" charset="0"/>
                <a:ea typeface="Calibri" panose="020F0502020204030204" pitchFamily="34" charset="0"/>
                <a:cs typeface="Calibri" panose="020F0502020204030204" pitchFamily="34" charset="0"/>
              </a:rPr>
              <a:t>that He went off </a:t>
            </a:r>
            <a:r>
              <a:rPr lang="en-US" sz="3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to the mountain to pray, </a:t>
            </a:r>
            <a:r>
              <a:rPr lang="en-US" sz="3000" dirty="0">
                <a:effectLst/>
                <a:latin typeface="Calibri" panose="020F0502020204030204" pitchFamily="34" charset="0"/>
                <a:ea typeface="Calibri" panose="020F0502020204030204" pitchFamily="34" charset="0"/>
                <a:cs typeface="Calibri" panose="020F0502020204030204" pitchFamily="34" charset="0"/>
              </a:rPr>
              <a:t>and He spent </a:t>
            </a:r>
            <a:r>
              <a:rPr lang="en-US" sz="3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whole night in prayer to God.</a:t>
            </a:r>
            <a:r>
              <a:rPr lang="en-US" sz="3000" dirty="0">
                <a:effectLst/>
                <a:latin typeface="Calibri" panose="020F0502020204030204" pitchFamily="34" charset="0"/>
                <a:ea typeface="Calibri" panose="020F0502020204030204" pitchFamily="34" charset="0"/>
                <a:cs typeface="Calibri" panose="020F0502020204030204" pitchFamily="34" charset="0"/>
              </a:rPr>
              <a:t> And when day came, He called His disciples to him and chose twelve of them, who He named apostles.”</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000" b="1" dirty="0">
                <a:effectLst/>
                <a:latin typeface="Calibri" panose="020F0502020204030204" pitchFamily="34" charset="0"/>
                <a:ea typeface="Calibri" panose="020F0502020204030204" pitchFamily="34" charset="0"/>
                <a:cs typeface="Times New Roman" panose="02020603050405020304" pitchFamily="18" charset="0"/>
              </a:rPr>
              <a:t>Mk 6:45,46 “</a:t>
            </a:r>
            <a:r>
              <a:rPr lang="en-US" sz="3000" dirty="0">
                <a:effectLst/>
                <a:latin typeface="Calibri" panose="020F0502020204030204" pitchFamily="34" charset="0"/>
                <a:ea typeface="Calibri" panose="020F0502020204030204" pitchFamily="34" charset="0"/>
                <a:cs typeface="Times New Roman" panose="02020603050405020304" pitchFamily="18" charset="0"/>
              </a:rPr>
              <a:t>(</a:t>
            </a:r>
            <a:r>
              <a:rPr lang="en-US" sz="3000" dirty="0">
                <a:effectLst/>
                <a:latin typeface="Tempus Sans ITC" panose="04020404030D07020202" pitchFamily="82" charset="0"/>
                <a:ea typeface="Calibri" panose="020F0502020204030204" pitchFamily="34" charset="0"/>
                <a:cs typeface="Times New Roman" panose="02020603050405020304" pitchFamily="18" charset="0"/>
              </a:rPr>
              <a:t>After feeding the 5,</a:t>
            </a:r>
            <a:r>
              <a:rPr lang="en-US" sz="3000" dirty="0">
                <a:effectLst/>
                <a:latin typeface="Calibri" panose="020F0502020204030204" pitchFamily="34" charset="0"/>
                <a:ea typeface="Calibri" panose="020F0502020204030204" pitchFamily="34" charset="0"/>
                <a:cs typeface="Calibri" panose="020F0502020204030204" pitchFamily="34" charset="0"/>
              </a:rPr>
              <a:t>000) </a:t>
            </a:r>
            <a:r>
              <a:rPr lang="en-US" sz="3000" dirty="0">
                <a:effectLst/>
                <a:latin typeface="Calibri" panose="020F0502020204030204" pitchFamily="34" charset="0"/>
                <a:ea typeface="Calibri" panose="020F0502020204030204" pitchFamily="34" charset="0"/>
                <a:cs typeface="Times New Roman" panose="02020603050405020304" pitchFamily="18" charset="0"/>
              </a:rPr>
              <a:t>Jesus made His disciples get into the boat and go ahead to the other side and after bidding them farewell, He left for the mountain to pray.”</a:t>
            </a:r>
          </a:p>
          <a:p>
            <a:pPr marL="0" marR="0" indent="0">
              <a:lnSpc>
                <a:spcPct val="107000"/>
              </a:lnSpc>
              <a:spcBef>
                <a:spcPts val="0"/>
              </a:spcBef>
              <a:spcAft>
                <a:spcPts val="800"/>
              </a:spcAft>
              <a:buNone/>
            </a:pPr>
            <a:r>
              <a:rPr lang="en-US" sz="3000" b="1" dirty="0">
                <a:effectLst/>
                <a:latin typeface="Calibri" panose="020F0502020204030204" pitchFamily="34" charset="0"/>
                <a:ea typeface="Calibri" panose="020F0502020204030204" pitchFamily="34" charset="0"/>
                <a:cs typeface="Calibri" panose="020F0502020204030204" pitchFamily="34" charset="0"/>
              </a:rPr>
              <a:t>Lk 11:1,2 “</a:t>
            </a:r>
            <a:r>
              <a:rPr lang="en-US" sz="3000" dirty="0">
                <a:effectLst/>
                <a:latin typeface="Calibri" panose="020F0502020204030204" pitchFamily="34" charset="0"/>
                <a:ea typeface="Calibri" panose="020F0502020204030204" pitchFamily="34" charset="0"/>
                <a:cs typeface="Calibri" panose="020F0502020204030204" pitchFamily="34" charset="0"/>
              </a:rPr>
              <a:t>It happened that while Jesus was praying in a certain place, after He had finished, one of His disciples said to Him, ‘Lord, teach us to pray just as John also taught his disciples….    –           “the Lord’s Prayer” follows.</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540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John 17:1-26 </a:t>
            </a:r>
            <a:r>
              <a:rPr lang="en-US" dirty="0">
                <a:effectLst/>
                <a:latin typeface="Calibri" panose="020F0502020204030204" pitchFamily="34" charset="0"/>
                <a:ea typeface="Calibri" panose="020F0502020204030204" pitchFamily="34" charset="0"/>
                <a:cs typeface="Calibri" panose="020F0502020204030204" pitchFamily="34" charset="0"/>
              </a:rPr>
              <a:t>“Jesus spoke these things; and lifting up His eyes to heaven, He said, ‘Father, the hour has come; glorify Your Son, that the Son may glorify You.’ . . . .”        </a:t>
            </a:r>
            <a:r>
              <a:rPr lang="en-US" dirty="0">
                <a:effectLst/>
                <a:latin typeface="Tempus Sans ITC" panose="04020404030D07020202" pitchFamily="82" charset="0"/>
                <a:ea typeface="Calibri" panose="020F0502020204030204" pitchFamily="34" charset="0"/>
                <a:cs typeface="Calibri" panose="020F0502020204030204" pitchFamily="34" charset="0"/>
              </a:rPr>
              <a:t>  At the end of this </a:t>
            </a:r>
            <a:r>
              <a:rPr lang="en-US" b="1" dirty="0">
                <a:effectLst/>
                <a:latin typeface="Tempus Sans ITC" panose="04020404030D07020202" pitchFamily="82" charset="0"/>
                <a:ea typeface="Calibri" panose="020F0502020204030204" pitchFamily="34" charset="0"/>
                <a:cs typeface="Calibri" panose="020F0502020204030204" pitchFamily="34" charset="0"/>
              </a:rPr>
              <a:t>chapter long prayer</a:t>
            </a:r>
            <a:r>
              <a:rPr lang="en-US" dirty="0">
                <a:effectLst/>
                <a:latin typeface="Tempus Sans ITC" panose="04020404030D07020202" pitchFamily="82" charset="0"/>
                <a:ea typeface="Calibri" panose="020F0502020204030204" pitchFamily="34" charset="0"/>
                <a:cs typeface="Calibri" panose="020F0502020204030204" pitchFamily="34" charset="0"/>
              </a:rPr>
              <a:t> Jesus goes to Gethsemane just before being arrested. </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Mt 26:36 “</a:t>
            </a:r>
            <a:r>
              <a:rPr lang="en-US" dirty="0">
                <a:effectLst/>
                <a:latin typeface="Calibri" panose="020F0502020204030204" pitchFamily="34" charset="0"/>
                <a:ea typeface="Calibri" panose="020F0502020204030204" pitchFamily="34" charset="0"/>
                <a:cs typeface="Times New Roman" panose="02020603050405020304" pitchFamily="18" charset="0"/>
              </a:rPr>
              <a:t>Then Jesus came them to a place called Gethsemane, and said to His disciples, ‘Sit here while </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 go there and pray.”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Tempus Sans ITC" panose="04020404030D07020202" pitchFamily="82" charset="0"/>
                <a:ea typeface="Calibri" panose="020F0502020204030204" pitchFamily="34" charset="0"/>
                <a:cs typeface="Times New Roman" panose="02020603050405020304" pitchFamily="18" charset="0"/>
              </a:rPr>
              <a:t>And during the final moments on the cross:    </a:t>
            </a:r>
            <a:r>
              <a:rPr lang="en-US" b="1" dirty="0">
                <a:effectLst/>
                <a:latin typeface="Calibri" panose="020F0502020204030204" pitchFamily="34" charset="0"/>
                <a:ea typeface="Calibri" panose="020F0502020204030204" pitchFamily="34" charset="0"/>
                <a:cs typeface="Times New Roman" panose="02020603050405020304" pitchFamily="18" charset="0"/>
              </a:rPr>
              <a:t>Luke 23:46 “</a:t>
            </a:r>
            <a:r>
              <a:rPr lang="en-US" dirty="0">
                <a:effectLst/>
                <a:latin typeface="Calibri" panose="020F0502020204030204" pitchFamily="34" charset="0"/>
                <a:ea typeface="Calibri" panose="020F0502020204030204" pitchFamily="34" charset="0"/>
                <a:cs typeface="Times New Roman" panose="02020603050405020304" pitchFamily="18" charset="0"/>
              </a:rPr>
              <a:t>and Jesus, </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crying out with a loud voice, said, </a:t>
            </a:r>
            <a:r>
              <a:rPr lang="en-US" dirty="0">
                <a:effectLst/>
                <a:latin typeface="Calibri" panose="020F0502020204030204" pitchFamily="34" charset="0"/>
                <a:ea typeface="Calibri" panose="020F0502020204030204" pitchFamily="34" charset="0"/>
                <a:cs typeface="Times New Roman" panose="02020603050405020304" pitchFamily="18" charset="0"/>
              </a:rPr>
              <a:t>‘Father, into Your hands I commit My spirit.’ Having said this, He breathed His last.”</a:t>
            </a:r>
          </a:p>
        </p:txBody>
      </p:sp>
    </p:spTree>
    <p:extLst>
      <p:ext uri="{BB962C8B-B14F-4D97-AF65-F5344CB8AC3E}">
        <p14:creationId xmlns:p14="http://schemas.microsoft.com/office/powerpoint/2010/main" val="3297032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Eph 6:18a “</a:t>
            </a:r>
            <a:r>
              <a:rPr lang="en-US" dirty="0">
                <a:effectLst/>
                <a:latin typeface="Calibri" panose="020F0502020204030204" pitchFamily="34" charset="0"/>
                <a:ea typeface="Calibri" panose="020F0502020204030204" pitchFamily="34" charset="0"/>
                <a:cs typeface="Times New Roman" panose="02020603050405020304" pitchFamily="18" charset="0"/>
              </a:rPr>
              <a:t>With all prayer and petition pray at all times in the Spirit…”</a:t>
            </a: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Rom 8:26 “</a:t>
            </a:r>
            <a:r>
              <a:rPr lang="en-US" dirty="0">
                <a:effectLst/>
                <a:latin typeface="Calibri" panose="020F0502020204030204" pitchFamily="34" charset="0"/>
                <a:ea typeface="Calibri" panose="020F0502020204030204" pitchFamily="34" charset="0"/>
                <a:cs typeface="Times New Roman" panose="02020603050405020304" pitchFamily="18" charset="0"/>
              </a:rPr>
              <a:t>In the same way the Spirit also helps our weakness; for we do not know how to pray as we should, but the Spirit intercedes for us with groaning too deep for words”</a:t>
            </a: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Heb 11:6 “</a:t>
            </a:r>
            <a:r>
              <a:rPr lang="en-US" dirty="0">
                <a:effectLst/>
                <a:latin typeface="Calibri" panose="020F0502020204030204" pitchFamily="34" charset="0"/>
                <a:ea typeface="Calibri" panose="020F0502020204030204" pitchFamily="34" charset="0"/>
                <a:cs typeface="Times New Roman" panose="02020603050405020304" pitchFamily="18" charset="0"/>
              </a:rPr>
              <a:t>And without faith is it impossible to please Him, fore he who comes to God must believe that He is a rewarder of those who seek Him.”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 . </a:t>
            </a: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Phil 4:6,7 “</a:t>
            </a:r>
            <a:r>
              <a:rPr lang="en-US" dirty="0">
                <a:effectLst/>
                <a:latin typeface="Calibri" panose="020F0502020204030204" pitchFamily="34" charset="0"/>
                <a:ea typeface="Calibri" panose="020F0502020204030204" pitchFamily="34" charset="0"/>
                <a:cs typeface="Times New Roman" panose="02020603050405020304" pitchFamily="18" charset="0"/>
              </a:rPr>
              <a:t>Be anxious for nothing, </a:t>
            </a:r>
            <a:r>
              <a:rPr lang="en-US" b="1" dirty="0">
                <a:effectLst/>
                <a:latin typeface="Calibri" panose="020F0502020204030204" pitchFamily="34" charset="0"/>
                <a:ea typeface="Calibri" panose="020F0502020204030204" pitchFamily="34" charset="0"/>
                <a:cs typeface="Times New Roman" panose="02020603050405020304" pitchFamily="18" charset="0"/>
              </a:rPr>
              <a:t>but in everything by prayer and supplication </a:t>
            </a:r>
            <a:r>
              <a:rPr lang="en-US" dirty="0">
                <a:effectLst/>
                <a:latin typeface="Calibri" panose="020F0502020204030204" pitchFamily="34" charset="0"/>
                <a:ea typeface="Calibri" panose="020F0502020204030204" pitchFamily="34" charset="0"/>
                <a:cs typeface="Times New Roman" panose="02020603050405020304" pitchFamily="18" charset="0"/>
              </a:rPr>
              <a:t>with thanksgiving let your request be made known to God. </a:t>
            </a:r>
            <a:r>
              <a:rPr lang="en-US" b="1" dirty="0">
                <a:effectLst/>
                <a:latin typeface="Calibri" panose="020F0502020204030204" pitchFamily="34" charset="0"/>
                <a:ea typeface="Calibri" panose="020F0502020204030204" pitchFamily="34" charset="0"/>
                <a:cs typeface="Times New Roman" panose="02020603050405020304" pitchFamily="18" charset="0"/>
              </a:rPr>
              <a:t>And the peace of God</a:t>
            </a:r>
            <a:r>
              <a:rPr lang="en-US" dirty="0">
                <a:effectLst/>
                <a:latin typeface="Calibri" panose="020F0502020204030204" pitchFamily="34" charset="0"/>
                <a:ea typeface="Calibri" panose="020F0502020204030204" pitchFamily="34" charset="0"/>
                <a:cs typeface="Times New Roman" panose="02020603050405020304" pitchFamily="18" charset="0"/>
              </a:rPr>
              <a:t>, which surpasses all comprehension, </a:t>
            </a:r>
            <a:r>
              <a:rPr lang="en-US" b="1" dirty="0">
                <a:effectLst/>
                <a:latin typeface="Calibri" panose="020F0502020204030204" pitchFamily="34" charset="0"/>
                <a:ea typeface="Calibri" panose="020F0502020204030204" pitchFamily="34" charset="0"/>
                <a:cs typeface="Times New Roman" panose="02020603050405020304" pitchFamily="18" charset="0"/>
              </a:rPr>
              <a:t>will guard your hearts and your minds </a:t>
            </a:r>
            <a:r>
              <a:rPr lang="en-US" dirty="0">
                <a:effectLst/>
                <a:latin typeface="Calibri" panose="020F0502020204030204" pitchFamily="34" charset="0"/>
                <a:ea typeface="Calibri" panose="020F0502020204030204" pitchFamily="34" charset="0"/>
                <a:cs typeface="Times New Roman" panose="02020603050405020304" pitchFamily="18" charset="0"/>
              </a:rPr>
              <a:t>in Christ Jesus.”</a:t>
            </a:r>
          </a:p>
        </p:txBody>
      </p:sp>
    </p:spTree>
    <p:extLst>
      <p:ext uri="{BB962C8B-B14F-4D97-AF65-F5344CB8AC3E}">
        <p14:creationId xmlns:p14="http://schemas.microsoft.com/office/powerpoint/2010/main" val="68388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Mark 1:32-39 “</a:t>
            </a:r>
            <a:r>
              <a:rPr lang="en-US" dirty="0">
                <a:effectLst/>
                <a:latin typeface="Calibri" panose="020F0502020204030204" pitchFamily="34" charset="0"/>
                <a:ea typeface="Calibri" panose="020F0502020204030204" pitchFamily="34" charset="0"/>
                <a:cs typeface="Times New Roman" panose="02020603050405020304" pitchFamily="18" charset="0"/>
              </a:rPr>
              <a:t>Simon and his companions searched for Him; they found Him, and said to Him,’ Everyone is looking for You.’ He said to them, ‘Let us go somewhere else to the towns nearby, so that I may preach there also; for that is what I came for.’   And He went into their synagogues throughout all Galilee, preaching and casting out demons.”</a:t>
            </a: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John 6:14,15 “</a:t>
            </a:r>
            <a:r>
              <a:rPr lang="en-US" dirty="0">
                <a:effectLst/>
                <a:latin typeface="Calibri" panose="020F0502020204030204" pitchFamily="34" charset="0"/>
                <a:ea typeface="Calibri" panose="020F0502020204030204" pitchFamily="34" charset="0"/>
                <a:cs typeface="Times New Roman" panose="02020603050405020304" pitchFamily="18" charset="0"/>
              </a:rPr>
              <a:t>Therefore when the people saw the sign which He had performed, (</a:t>
            </a:r>
            <a:r>
              <a:rPr lang="en-US" dirty="0">
                <a:effectLst/>
                <a:latin typeface="Tempus Sans ITC" panose="04020404030D07020202" pitchFamily="82" charset="0"/>
                <a:ea typeface="Calibri" panose="020F0502020204030204" pitchFamily="34" charset="0"/>
                <a:cs typeface="Times New Roman" panose="02020603050405020304" pitchFamily="18" charset="0"/>
              </a:rPr>
              <a:t>feeding the 5,000</a:t>
            </a:r>
            <a:r>
              <a:rPr lang="en-US" dirty="0">
                <a:effectLst/>
                <a:latin typeface="Calibri" panose="020F0502020204030204" pitchFamily="34" charset="0"/>
                <a:ea typeface="Calibri" panose="020F0502020204030204" pitchFamily="34" charset="0"/>
                <a:cs typeface="Calibri" panose="020F0502020204030204" pitchFamily="34" charset="0"/>
              </a:rPr>
              <a:t>) they said, ‘This is truly the Prophet who is to come into the world.’ So Jesus, perceiving that they were intending to come and </a:t>
            </a:r>
            <a:r>
              <a:rPr lang="en-US" b="1" dirty="0">
                <a:effectLst/>
                <a:latin typeface="Calibri" panose="020F0502020204030204" pitchFamily="34" charset="0"/>
                <a:ea typeface="Calibri" panose="020F0502020204030204" pitchFamily="34" charset="0"/>
                <a:cs typeface="Calibri" panose="020F0502020204030204" pitchFamily="34" charset="0"/>
              </a:rPr>
              <a:t>take Him by force to make</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Calibri" panose="020F0502020204030204" pitchFamily="34" charset="0"/>
                <a:ea typeface="Calibri" panose="020F0502020204030204" pitchFamily="34" charset="0"/>
                <a:cs typeface="Calibri" panose="020F0502020204030204" pitchFamily="34" charset="0"/>
              </a:rPr>
              <a:t>Him king</a:t>
            </a:r>
            <a:r>
              <a:rPr lang="en-US" dirty="0">
                <a:effectLst/>
                <a:latin typeface="Calibri" panose="020F0502020204030204" pitchFamily="34" charset="0"/>
                <a:ea typeface="Calibri" panose="020F0502020204030204" pitchFamily="34" charset="0"/>
                <a:cs typeface="Calibri" panose="020F0502020204030204" pitchFamily="34" charset="0"/>
              </a:rPr>
              <a:t>, . . .”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63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John 6:14,15 “</a:t>
            </a:r>
            <a:r>
              <a:rPr lang="en-US" dirty="0">
                <a:effectLst/>
                <a:latin typeface="Calibri" panose="020F0502020204030204" pitchFamily="34" charset="0"/>
                <a:ea typeface="Calibri" panose="020F0502020204030204" pitchFamily="34" charset="0"/>
                <a:cs typeface="Times New Roman" panose="02020603050405020304" pitchFamily="18" charset="0"/>
              </a:rPr>
              <a:t>Therefore when the people saw the sign which He had performed, (</a:t>
            </a:r>
            <a:r>
              <a:rPr lang="en-US" dirty="0">
                <a:effectLst/>
                <a:latin typeface="Tempus Sans ITC" panose="04020404030D07020202" pitchFamily="82" charset="0"/>
                <a:ea typeface="Calibri" panose="020F0502020204030204" pitchFamily="34" charset="0"/>
                <a:cs typeface="Times New Roman" panose="02020603050405020304" pitchFamily="18" charset="0"/>
              </a:rPr>
              <a:t>feeding the 5,000</a:t>
            </a:r>
            <a:r>
              <a:rPr lang="en-US" dirty="0">
                <a:effectLst/>
                <a:latin typeface="Calibri" panose="020F0502020204030204" pitchFamily="34" charset="0"/>
                <a:ea typeface="Calibri" panose="020F0502020204030204" pitchFamily="34" charset="0"/>
                <a:cs typeface="Calibri" panose="020F0502020204030204" pitchFamily="34" charset="0"/>
              </a:rPr>
              <a:t>) they said, ‘This is truly the Prophet who is to come into the world.’   .            So Jesus, perceiving that they were intending to come and take Him by force to make Him king, </a:t>
            </a:r>
            <a:r>
              <a:rPr lang="en-US" b="1" dirty="0">
                <a:effectLst/>
                <a:latin typeface="Calibri" panose="020F0502020204030204" pitchFamily="34" charset="0"/>
                <a:ea typeface="Calibri" panose="020F0502020204030204" pitchFamily="34" charset="0"/>
                <a:cs typeface="Calibri" panose="020F0502020204030204" pitchFamily="34" charset="0"/>
              </a:rPr>
              <a:t>withdrew again to the mountain by Himself</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Calibri" panose="020F0502020204030204" pitchFamily="34" charset="0"/>
                <a:ea typeface="Calibri" panose="020F0502020204030204" pitchFamily="34" charset="0"/>
                <a:cs typeface="Calibri" panose="020F0502020204030204" pitchFamily="34" charset="0"/>
              </a:rPr>
              <a:t>alone</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Mt 4:8-10 “</a:t>
            </a:r>
            <a:r>
              <a:rPr lang="en-US" dirty="0">
                <a:effectLst/>
                <a:latin typeface="Calibri" panose="020F0502020204030204" pitchFamily="34" charset="0"/>
                <a:ea typeface="Calibri" panose="020F0502020204030204" pitchFamily="34" charset="0"/>
                <a:cs typeface="Times New Roman" panose="02020603050405020304" pitchFamily="18" charset="0"/>
              </a:rPr>
              <a:t>AGAIN, the devil took Him to a very high mountain and showed Him all the kingdoms of the world and their glory and said to Him, ‘ALL THESE THINGS I WILL GIVE YOU, if You fall down and worship me.’ Then Jesus said to him, ‘Go, Satan! For it is written, ‘You shall worship the Lord your God and serve Him ONLY.’”</a:t>
            </a:r>
          </a:p>
          <a:p>
            <a:pPr marL="0" marR="0"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261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Mt 26:53 </a:t>
            </a:r>
            <a:r>
              <a:rPr lang="en-US" sz="3200" dirty="0">
                <a:effectLst/>
                <a:latin typeface="Calibri" panose="020F0502020204030204" pitchFamily="34" charset="0"/>
                <a:ea typeface="Calibri" panose="020F0502020204030204" pitchFamily="34" charset="0"/>
                <a:cs typeface="Times New Roman" panose="02020603050405020304" pitchFamily="18" charset="0"/>
              </a:rPr>
              <a:t>“Do you not think that I cannot appeal to My Father, and He will at once put at My disposal more than 12 legions of angels? How then will the Scriptures be fulfilled, which say that it must happen this way?” </a:t>
            </a:r>
          </a:p>
          <a:p>
            <a:pPr marL="0" marR="0" indent="0">
              <a:lnSpc>
                <a:spcPct val="107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And then when Jesus is before Pilate, He says: </a:t>
            </a:r>
            <a:r>
              <a:rPr lang="en-US" sz="3200" dirty="0">
                <a:effectLst/>
                <a:latin typeface="Calibri" panose="020F0502020204030204" pitchFamily="34" charset="0"/>
                <a:ea typeface="Calibri" panose="020F0502020204030204" pitchFamily="34" charset="0"/>
                <a:cs typeface="Times New Roman" panose="02020603050405020304" pitchFamily="18" charset="0"/>
              </a:rPr>
              <a:t>“My kingdom is not of this world. If My kingdom were of this world, then My servants would be fighting so that I would not be handed over to the Jews; but as it is, My kingdom is not of this realm.”</a:t>
            </a:r>
          </a:p>
        </p:txBody>
      </p:sp>
    </p:spTree>
    <p:extLst>
      <p:ext uri="{BB962C8B-B14F-4D97-AF65-F5344CB8AC3E}">
        <p14:creationId xmlns:p14="http://schemas.microsoft.com/office/powerpoint/2010/main" val="304080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Mt 16:21-23 “</a:t>
            </a:r>
            <a:r>
              <a:rPr lang="en-US" sz="3200" dirty="0">
                <a:effectLst/>
                <a:latin typeface="Calibri" panose="020F0502020204030204" pitchFamily="34" charset="0"/>
                <a:ea typeface="Calibri" panose="020F0502020204030204" pitchFamily="34" charset="0"/>
                <a:cs typeface="Times New Roman" panose="02020603050405020304" pitchFamily="18" charset="0"/>
              </a:rPr>
              <a:t> From that time Jesus began to show His disciples that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He must go to Jerusalem, and suffer many things and be killed </a:t>
            </a:r>
            <a:r>
              <a:rPr lang="en-US" sz="3200" dirty="0">
                <a:effectLst/>
                <a:latin typeface="Calibri" panose="020F0502020204030204" pitchFamily="34" charset="0"/>
                <a:ea typeface="Calibri" panose="020F0502020204030204" pitchFamily="34" charset="0"/>
                <a:cs typeface="Times New Roman" panose="02020603050405020304" pitchFamily="18" charset="0"/>
              </a:rPr>
              <a:t>by the Chief Priests and scribes and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be raised up on the third day. </a:t>
            </a:r>
            <a:r>
              <a:rPr lang="en-US" sz="3200" dirty="0">
                <a:effectLst/>
                <a:latin typeface="Calibri" panose="020F0502020204030204" pitchFamily="34" charset="0"/>
                <a:ea typeface="Calibri" panose="020F0502020204030204" pitchFamily="34" charset="0"/>
                <a:cs typeface="Times New Roman" panose="02020603050405020304" pitchFamily="18" charset="0"/>
              </a:rPr>
              <a:t>   Peter took Him aside and began to rebuke Him, saying, ‘God forbit it, Lord!   </a:t>
            </a:r>
            <a:r>
              <a:rPr lang="en-US" sz="3200" dirty="0">
                <a:effectLst/>
                <a:latin typeface="Tempus Sans ITC" panose="04020404030D07020202" pitchFamily="82" charset="0"/>
                <a:ea typeface="Calibri" panose="020F0502020204030204" pitchFamily="34" charset="0"/>
                <a:cs typeface="Times New Roman" panose="02020603050405020304" pitchFamily="18" charset="0"/>
              </a:rPr>
              <a:t>This shall never happen to you.’</a:t>
            </a:r>
            <a:r>
              <a:rPr lang="en-US" sz="3200" dirty="0">
                <a:effectLst/>
                <a:latin typeface="Calibri" panose="020F0502020204030204" pitchFamily="34" charset="0"/>
                <a:ea typeface="Calibri" panose="020F0502020204030204" pitchFamily="34" charset="0"/>
                <a:cs typeface="Calibri" panose="020F0502020204030204" pitchFamily="34" charset="0"/>
              </a:rPr>
              <a:t> But Jesus turned and said to Peter, ‘Get behind Me Satan! </a:t>
            </a:r>
            <a:r>
              <a:rPr lang="en-US" sz="3200" dirty="0">
                <a:effectLst/>
                <a:latin typeface="Tempus Sans ITC" panose="04020404030D07020202" pitchFamily="82" charset="0"/>
                <a:ea typeface="Calibri" panose="020F0502020204030204" pitchFamily="34" charset="0"/>
                <a:cs typeface="Calibri" panose="020F0502020204030204" pitchFamily="34" charset="0"/>
              </a:rPr>
              <a:t>You are a stumbling block to Me; </a:t>
            </a:r>
            <a:r>
              <a:rPr lang="en-US" sz="3200" b="1" dirty="0">
                <a:effectLst/>
                <a:latin typeface="Calibri" panose="020F0502020204030204" pitchFamily="34" charset="0"/>
                <a:ea typeface="Calibri" panose="020F0502020204030204" pitchFamily="34" charset="0"/>
                <a:cs typeface="Calibri" panose="020F0502020204030204" pitchFamily="34" charset="0"/>
              </a:rPr>
              <a:t>for you are NOT setting your mind on God’s interests, but mans.’”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371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Heb 13:16 “</a:t>
            </a:r>
            <a:r>
              <a:rPr lang="en-US" dirty="0">
                <a:effectLst/>
                <a:latin typeface="Calibri" panose="020F0502020204030204" pitchFamily="34" charset="0"/>
                <a:ea typeface="Calibri" panose="020F0502020204030204" pitchFamily="34" charset="0"/>
                <a:cs typeface="Times New Roman" panose="02020603050405020304" pitchFamily="18" charset="0"/>
              </a:rPr>
              <a:t>And do not neglect doing good and sharing, for with such </a:t>
            </a:r>
            <a:r>
              <a:rPr lang="en-US" b="1" dirty="0">
                <a:effectLst/>
                <a:latin typeface="Calibri" panose="020F0502020204030204" pitchFamily="34" charset="0"/>
                <a:ea typeface="Calibri" panose="020F0502020204030204" pitchFamily="34" charset="0"/>
                <a:cs typeface="Times New Roman" panose="02020603050405020304" pitchFamily="18" charset="0"/>
              </a:rPr>
              <a:t>sacrifices</a:t>
            </a:r>
            <a:r>
              <a:rPr lang="en-US" dirty="0">
                <a:effectLst/>
                <a:latin typeface="Calibri" panose="020F0502020204030204" pitchFamily="34" charset="0"/>
                <a:ea typeface="Calibri" panose="020F0502020204030204" pitchFamily="34" charset="0"/>
                <a:cs typeface="Times New Roman" panose="02020603050405020304" pitchFamily="18" charset="0"/>
              </a:rPr>
              <a:t> God is pleased.”       </a:t>
            </a:r>
          </a:p>
          <a:p>
            <a:pPr marL="0" indent="0">
              <a:lnSpc>
                <a:spcPct val="107000"/>
              </a:lnSpc>
              <a:spcBef>
                <a:spcPts val="0"/>
              </a:spcBef>
              <a:spcAft>
                <a:spcPts val="8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Rom 12:1 “</a:t>
            </a:r>
            <a:r>
              <a:rPr lang="en-US" dirty="0">
                <a:effectLst/>
                <a:latin typeface="Calibri" panose="020F0502020204030204" pitchFamily="34" charset="0"/>
                <a:ea typeface="Calibri" panose="020F0502020204030204" pitchFamily="34" charset="0"/>
                <a:cs typeface="Times New Roman" panose="02020603050405020304" pitchFamily="18" charset="0"/>
              </a:rPr>
              <a:t>Therefore I urge you, brethren, by the mercies of God, to present you bodies </a:t>
            </a:r>
            <a:r>
              <a:rPr lang="en-US" b="1" dirty="0">
                <a:effectLst/>
                <a:latin typeface="Calibri" panose="020F0502020204030204" pitchFamily="34" charset="0"/>
                <a:ea typeface="Calibri" panose="020F0502020204030204" pitchFamily="34" charset="0"/>
                <a:cs typeface="Times New Roman" panose="02020603050405020304" pitchFamily="18" charset="0"/>
              </a:rPr>
              <a:t>a living and holy sacrifice</a:t>
            </a:r>
            <a:r>
              <a:rPr lang="en-US" dirty="0">
                <a:effectLst/>
                <a:latin typeface="Calibri" panose="020F0502020204030204" pitchFamily="34" charset="0"/>
                <a:ea typeface="Calibri" panose="020F0502020204030204" pitchFamily="34" charset="0"/>
                <a:cs typeface="Times New Roman" panose="02020603050405020304" pitchFamily="18" charset="0"/>
              </a:rPr>
              <a:t>, acceptable to God, which is your spiritual service of worship.”  </a:t>
            </a:r>
          </a:p>
          <a:p>
            <a:pPr marL="0" indent="0">
              <a:lnSpc>
                <a:spcPct val="107000"/>
              </a:lnSpc>
              <a:spcBef>
                <a:spcPts val="0"/>
              </a:spcBef>
              <a:spcAft>
                <a:spcPts val="8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1 Peter 4:10 “</a:t>
            </a:r>
            <a:r>
              <a:rPr lang="en-US" dirty="0">
                <a:effectLst/>
                <a:latin typeface="Calibri" panose="020F0502020204030204" pitchFamily="34" charset="0"/>
                <a:ea typeface="Calibri" panose="020F0502020204030204" pitchFamily="34" charset="0"/>
                <a:cs typeface="Times New Roman" panose="02020603050405020304" pitchFamily="18" charset="0"/>
              </a:rPr>
              <a:t>As each has received a gift, use it to serve one another, as good stewards of God's varied grace.”   </a:t>
            </a:r>
          </a:p>
        </p:txBody>
      </p:sp>
    </p:spTree>
    <p:extLst>
      <p:ext uri="{BB962C8B-B14F-4D97-AF65-F5344CB8AC3E}">
        <p14:creationId xmlns:p14="http://schemas.microsoft.com/office/powerpoint/2010/main" val="1559815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Col 1:9,10 “</a:t>
            </a:r>
            <a:r>
              <a:rPr lang="en-US" dirty="0">
                <a:effectLst/>
                <a:latin typeface="Calibri" panose="020F0502020204030204" pitchFamily="34" charset="0"/>
                <a:ea typeface="Calibri" panose="020F0502020204030204" pitchFamily="34" charset="0"/>
                <a:cs typeface="Times New Roman" panose="02020603050405020304" pitchFamily="18" charset="0"/>
              </a:rPr>
              <a:t>For this reason also, since the day we heard of it, we have not ceased to pray for you and to ask – </a:t>
            </a:r>
          </a:p>
          <a:p>
            <a:pPr marL="0" marR="0" indent="0">
              <a:lnSpc>
                <a:spcPct val="107000"/>
              </a:lnSpc>
              <a:spcBef>
                <a:spcPts val="0"/>
              </a:spcBef>
              <a:spcAft>
                <a:spcPts val="800"/>
              </a:spcAft>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1) that you may be filled with the knowledge of His will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2) so that you will walk in a manner worthy of the Lord, to please Him in all respects,</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3) bearing fruit in every good work       and</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4) increasing in the knowledge of God.</a:t>
            </a:r>
          </a:p>
        </p:txBody>
      </p:sp>
    </p:spTree>
    <p:extLst>
      <p:ext uri="{BB962C8B-B14F-4D97-AF65-F5344CB8AC3E}">
        <p14:creationId xmlns:p14="http://schemas.microsoft.com/office/powerpoint/2010/main" val="3616707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“Well done, good and faithful servant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Mt 25:23</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“Come, inherit the kingdom prepare for you from the foundation of the world.”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Mt 25:34</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9944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75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Jesus’ Prayer Life Impacts/Supports His Ministry:     Mark 1:35-39</a:t>
            </a:r>
          </a:p>
          <a:p>
            <a:pPr marL="0" indent="0" algn="ctr">
              <a:lnSpc>
                <a:spcPct val="106000"/>
              </a:lnSpc>
              <a:spcBef>
                <a:spcPts val="0"/>
              </a:spcBef>
              <a:spcAft>
                <a:spcPts val="750"/>
              </a:spcAft>
              <a:buNone/>
            </a:pPr>
            <a:r>
              <a:rPr lang="en-US" sz="3600" b="1" dirty="0">
                <a:latin typeface="Calibri" panose="020F0502020204030204" pitchFamily="34" charset="0"/>
                <a:ea typeface="Calibri" panose="020F0502020204030204" pitchFamily="34" charset="0"/>
                <a:cs typeface="Times New Roman" panose="02020603050405020304" pitchFamily="18" charset="0"/>
              </a:rPr>
              <a:t>“</a:t>
            </a:r>
            <a:r>
              <a:rPr lang="en-US" sz="3600" dirty="0">
                <a:latin typeface="Calibri" panose="020F0502020204030204" pitchFamily="34" charset="0"/>
                <a:ea typeface="Calibri" panose="020F0502020204030204" pitchFamily="34" charset="0"/>
                <a:cs typeface="Times New Roman" panose="02020603050405020304" pitchFamily="18" charset="0"/>
              </a:rPr>
              <a:t>In the early morning, while it was still dark, Jesus got up, left the house, and went to a secluded place, and was praying there.</a:t>
            </a:r>
            <a:r>
              <a:rPr lang="en-US" sz="3600" b="1" dirty="0">
                <a:latin typeface="Calibri" panose="020F0502020204030204" pitchFamily="34" charset="0"/>
                <a:ea typeface="Calibri" panose="020F0502020204030204" pitchFamily="34"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Mark 1:21ff  “</a:t>
            </a:r>
            <a:r>
              <a:rPr lang="en-US" sz="3200" dirty="0">
                <a:effectLst/>
                <a:latin typeface="Calibri" panose="020F0502020204030204" pitchFamily="34" charset="0"/>
                <a:ea typeface="Calibri" panose="020F0502020204030204" pitchFamily="34" charset="0"/>
                <a:cs typeface="Times New Roman" panose="02020603050405020304" pitchFamily="18" charset="0"/>
              </a:rPr>
              <a:t>They were all amazed saying, ‘What is this? A new teaching with authority! He commands even the unclean spirits, and they obey Him.’ Immediately the </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news</a:t>
            </a: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about Him spread everywhere</a:t>
            </a: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into all the surrounding district of Galilee. When evening came, after the sun had set, they began bringing to Him all who were ill and those who were demon-possessed. And the whole city had gathered at the door.”</a:t>
            </a:r>
          </a:p>
        </p:txBody>
      </p:sp>
    </p:spTree>
    <p:extLst>
      <p:ext uri="{BB962C8B-B14F-4D97-AF65-F5344CB8AC3E}">
        <p14:creationId xmlns:p14="http://schemas.microsoft.com/office/powerpoint/2010/main" val="203425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1) The news of what  happened at the synagogue spread throughout the whole city. So too, the good news which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we have</a:t>
            </a:r>
            <a:r>
              <a:rPr lang="en-US" sz="3200" dirty="0">
                <a:effectLst/>
                <a:latin typeface="Calibri" panose="020F0502020204030204" pitchFamily="34" charset="0"/>
                <a:ea typeface="Calibri" panose="020F0502020204030204" pitchFamily="34" charset="0"/>
                <a:cs typeface="Times New Roman" panose="02020603050405020304" pitchFamily="18" charset="0"/>
              </a:rPr>
              <a:t> should be spread to all those that we know and who are receptive to God’s Word.            </a:t>
            </a:r>
          </a:p>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Rom 10:13,14 “</a:t>
            </a:r>
            <a:r>
              <a:rPr lang="en-US" sz="3200" dirty="0">
                <a:effectLst/>
                <a:latin typeface="Calibri" panose="020F0502020204030204" pitchFamily="34" charset="0"/>
                <a:ea typeface="Calibri" panose="020F0502020204030204" pitchFamily="34" charset="0"/>
                <a:cs typeface="Times New Roman" panose="02020603050405020304" pitchFamily="18" charset="0"/>
              </a:rPr>
              <a:t>Whoever will call on the name of the Lord will be saved.” How then will they call on Him in whom they have not believed? How will they believe in Him whom they have not heard? And how will they hear without a preacher?” </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Mark 1:21ff  “</a:t>
            </a:r>
            <a:r>
              <a:rPr lang="en-US" sz="3200" dirty="0">
                <a:effectLst/>
                <a:latin typeface="Calibri" panose="020F0502020204030204" pitchFamily="34" charset="0"/>
                <a:ea typeface="Calibri" panose="020F0502020204030204" pitchFamily="34" charset="0"/>
                <a:cs typeface="Times New Roman" panose="02020603050405020304" pitchFamily="18" charset="0"/>
              </a:rPr>
              <a:t>They were all amazed saying, ‘What is this? A new teaching with authority! He commands even the unclean spirits, and they obey Him.’ Immediately the news about Him spread everywhere. When evening came, after the sun had set, they began bringing to Him all who were ill and those who were demon-possessed. </a:t>
            </a:r>
          </a:p>
          <a:p>
            <a:pPr marL="0" indent="0">
              <a:lnSpc>
                <a:spcPct val="106000"/>
              </a:lnSpc>
              <a:spcBef>
                <a:spcPts val="0"/>
              </a:spcBef>
              <a:spcAft>
                <a:spcPts val="750"/>
              </a:spcAft>
              <a:buNone/>
            </a:pP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And the whole city had gathered at the door</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1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2) Jesus healed ALL those who came to Him. There was no criteria or conditions established for His healing those who came to Him.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John 3:16</a:t>
            </a:r>
            <a:r>
              <a:rPr lang="en-US" sz="3200" dirty="0">
                <a:effectLst/>
                <a:latin typeface="Calibri" panose="020F0502020204030204" pitchFamily="34" charset="0"/>
                <a:ea typeface="Calibri" panose="020F0502020204030204" pitchFamily="34" charset="0"/>
                <a:cs typeface="Times New Roman" panose="02020603050405020304" pitchFamily="18" charset="0"/>
              </a:rPr>
              <a:t> tells us that God sent His Son to save the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WORLD</a:t>
            </a:r>
            <a:r>
              <a:rPr lang="en-US" sz="3200" dirty="0">
                <a:effectLst/>
                <a:latin typeface="Calibri" panose="020F0502020204030204" pitchFamily="34" charset="0"/>
                <a:ea typeface="Calibri" panose="020F0502020204030204" pitchFamily="34" charset="0"/>
                <a:cs typeface="Times New Roman" panose="02020603050405020304" pitchFamily="18" charset="0"/>
              </a:rPr>
              <a:t>. Jesus was accused of being friends and eating with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sinners</a:t>
            </a:r>
            <a:r>
              <a:rPr lang="en-US" sz="3200" dirty="0">
                <a:effectLst/>
                <a:latin typeface="Calibri" panose="020F0502020204030204" pitchFamily="34" charset="0"/>
                <a:ea typeface="Calibri" panose="020F0502020204030204" pitchFamily="34" charset="0"/>
                <a:cs typeface="Times New Roman" panose="02020603050405020304" pitchFamily="18" charset="0"/>
              </a:rPr>
              <a:t>” who He came to seek and save. The “</a:t>
            </a:r>
            <a:r>
              <a:rPr lang="en-US" sz="3200" dirty="0">
                <a:effectLst/>
                <a:latin typeface="Calibri" panose="020F0502020204030204" pitchFamily="34" charset="0"/>
                <a:ea typeface="Calibri" panose="020F0502020204030204" pitchFamily="34" charset="0"/>
                <a:cs typeface="Calibri" panose="020F0502020204030204" pitchFamily="34" charset="0"/>
              </a:rPr>
              <a:t>SHEEP” </a:t>
            </a:r>
            <a:r>
              <a:rPr lang="en-US" sz="3200" dirty="0">
                <a:effectLst/>
                <a:latin typeface="Calibri" panose="020F0502020204030204" pitchFamily="34" charset="0"/>
                <a:ea typeface="Calibri" panose="020F0502020204030204" pitchFamily="34" charset="0"/>
                <a:cs typeface="Times New Roman" panose="02020603050405020304" pitchFamily="18" charset="0"/>
              </a:rPr>
              <a:t>are offered entrance into the Kingdom of God because they went the poor and the criminals. We need to avoid making a distinction as to who we will reach out to as well!</a:t>
            </a:r>
          </a:p>
          <a:p>
            <a:pPr marL="0" marR="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7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Mark 1:32-39    “</a:t>
            </a:r>
            <a:r>
              <a:rPr lang="en-US" sz="3200" dirty="0">
                <a:effectLst/>
                <a:latin typeface="Calibri" panose="020F0502020204030204" pitchFamily="34" charset="0"/>
                <a:ea typeface="Calibri" panose="020F0502020204030204" pitchFamily="34" charset="0"/>
                <a:cs typeface="Times New Roman" panose="02020603050405020304" pitchFamily="18" charset="0"/>
              </a:rPr>
              <a:t>When evening came, after the sun had set, the whole city gathered at the door and He healed many who were ill with various diseases, and cast out many demons. . . . . (Later)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in the early morning, while it was still dark, Jesus got up</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left the house, and went away to a secluded place, </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and was praying there</a:t>
            </a:r>
            <a:r>
              <a:rPr lang="en-US" sz="3200" dirty="0">
                <a:effectLst/>
                <a:latin typeface="Calibri" panose="020F0502020204030204" pitchFamily="34" charset="0"/>
                <a:ea typeface="Calibri" panose="020F0502020204030204" pitchFamily="34" charset="0"/>
                <a:cs typeface="Times New Roman" panose="02020603050405020304" pitchFamily="18" charset="0"/>
              </a:rPr>
              <a:t>. Simon and his companions searched for Him; they found Him, and said to Him,’ Everyone is looking for You.’ He said to them, ‘Let us go somewhere else to the towns nearby, so that I may preach there also; for that is what I came for.’   And He went into their synagogues throughout all Galilee,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preaching and casting out demons</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6198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dirty="0">
                <a:effectLst/>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84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Luke 3:21 “</a:t>
            </a:r>
            <a:r>
              <a:rPr lang="en-US" sz="3200" dirty="0">
                <a:effectLst/>
                <a:latin typeface="Calibri" panose="020F0502020204030204" pitchFamily="34" charset="0"/>
                <a:ea typeface="Calibri" panose="020F0502020204030204" pitchFamily="34" charset="0"/>
                <a:cs typeface="Times New Roman" panose="02020603050405020304" pitchFamily="18" charset="0"/>
              </a:rPr>
              <a:t>Now when all the people were baptized, Jesus was also baptized, and </a:t>
            </a: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while He was praying, </a:t>
            </a:r>
            <a:r>
              <a:rPr lang="en-US" sz="3200" dirty="0">
                <a:effectLst/>
                <a:latin typeface="Calibri" panose="020F0502020204030204" pitchFamily="34" charset="0"/>
                <a:ea typeface="Calibri" panose="020F0502020204030204" pitchFamily="34" charset="0"/>
                <a:cs typeface="Times New Roman" panose="02020603050405020304" pitchFamily="18" charset="0"/>
              </a:rPr>
              <a:t>heaven opened, and the Holy Spirit descended upon Him in bodily form like a dove . . . ” </a:t>
            </a:r>
          </a:p>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Mt 4:1,2 “</a:t>
            </a:r>
            <a:r>
              <a:rPr lang="en-US" sz="3200" dirty="0">
                <a:effectLst/>
                <a:latin typeface="Calibri" panose="020F0502020204030204" pitchFamily="34" charset="0"/>
                <a:ea typeface="Calibri" panose="020F0502020204030204" pitchFamily="34" charset="0"/>
                <a:cs typeface="Times New Roman" panose="02020603050405020304" pitchFamily="18" charset="0"/>
              </a:rPr>
              <a:t>Then Jesus was led up by the Spirit into the wilderness to be tempted by the devil. And after He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had fasted forty days</a:t>
            </a:r>
            <a:r>
              <a:rPr lang="en-US" sz="3200" dirty="0">
                <a:effectLst/>
                <a:latin typeface="Calibri" panose="020F0502020204030204" pitchFamily="34" charset="0"/>
                <a:ea typeface="Calibri" panose="020F0502020204030204" pitchFamily="34" charset="0"/>
                <a:cs typeface="Times New Roman" panose="02020603050405020304" pitchFamily="18" charset="0"/>
              </a:rPr>
              <a:t> and forty nights, He became hungry.” </a:t>
            </a:r>
          </a:p>
          <a:p>
            <a:pPr marL="0" indent="0">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Lk 5:16 “</a:t>
            </a:r>
            <a:r>
              <a:rPr lang="en-US" sz="3200" dirty="0">
                <a:effectLst/>
                <a:latin typeface="Calibri" panose="020F0502020204030204" pitchFamily="34" charset="0"/>
                <a:ea typeface="Calibri" panose="020F0502020204030204" pitchFamily="34" charset="0"/>
                <a:cs typeface="Times New Roman" panose="02020603050405020304" pitchFamily="18" charset="0"/>
              </a:rPr>
              <a:t>But Jesus Himself would often slip away to the wilderness and pray.”         </a:t>
            </a:r>
          </a:p>
        </p:txBody>
      </p:sp>
    </p:spTree>
    <p:extLst>
      <p:ext uri="{BB962C8B-B14F-4D97-AF65-F5344CB8AC3E}">
        <p14:creationId xmlns:p14="http://schemas.microsoft.com/office/powerpoint/2010/main" val="3653556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1731</Words>
  <Application>Microsoft Office PowerPoint</Application>
  <PresentationFormat>Widescreen</PresentationFormat>
  <Paragraphs>49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37</cp:revision>
  <dcterms:created xsi:type="dcterms:W3CDTF">2019-04-11T15:26:57Z</dcterms:created>
  <dcterms:modified xsi:type="dcterms:W3CDTF">2022-12-07T19:58:43Z</dcterms:modified>
</cp:coreProperties>
</file>