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7" r:id="rId2"/>
    <p:sldId id="296" r:id="rId3"/>
    <p:sldId id="306" r:id="rId4"/>
    <p:sldId id="305" r:id="rId5"/>
    <p:sldId id="304" r:id="rId6"/>
    <p:sldId id="303" r:id="rId7"/>
    <p:sldId id="302" r:id="rId8"/>
    <p:sldId id="299" r:id="rId9"/>
    <p:sldId id="309" r:id="rId10"/>
    <p:sldId id="30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558"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4A5AE-C351-4E47-A971-56934F80CB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B610C6-18FA-4F1B-9F74-7ADA30CE97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116AAF-2FCF-4EA5-AA12-05FF7DFC1A47}"/>
              </a:ext>
            </a:extLst>
          </p:cNvPr>
          <p:cNvSpPr>
            <a:spLocks noGrp="1"/>
          </p:cNvSpPr>
          <p:nvPr>
            <p:ph type="dt" sz="half" idx="10"/>
          </p:nvPr>
        </p:nvSpPr>
        <p:spPr/>
        <p:txBody>
          <a:bodyPr/>
          <a:lstStyle/>
          <a:p>
            <a:fld id="{7BE50499-A6AE-48C1-B673-103C7BE2B98D}" type="datetimeFigureOut">
              <a:rPr lang="en-US" smtClean="0"/>
              <a:t>12/14/2022</a:t>
            </a:fld>
            <a:endParaRPr lang="en-US"/>
          </a:p>
        </p:txBody>
      </p:sp>
      <p:sp>
        <p:nvSpPr>
          <p:cNvPr id="5" name="Footer Placeholder 4">
            <a:extLst>
              <a:ext uri="{FF2B5EF4-FFF2-40B4-BE49-F238E27FC236}">
                <a16:creationId xmlns:a16="http://schemas.microsoft.com/office/drawing/2014/main" id="{E3532607-079C-4FDA-A0DE-2C3572CA6D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DBBE08-5BB6-4640-930B-BE2344DDE216}"/>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26337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D9E48-475F-4975-8ECA-36C21C7E247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E8E6554-52CA-4A44-97C6-790904A76B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B8C905-3441-4320-B8FC-D77AEC184E9A}"/>
              </a:ext>
            </a:extLst>
          </p:cNvPr>
          <p:cNvSpPr>
            <a:spLocks noGrp="1"/>
          </p:cNvSpPr>
          <p:nvPr>
            <p:ph type="dt" sz="half" idx="10"/>
          </p:nvPr>
        </p:nvSpPr>
        <p:spPr/>
        <p:txBody>
          <a:bodyPr/>
          <a:lstStyle/>
          <a:p>
            <a:fld id="{7BE50499-A6AE-48C1-B673-103C7BE2B98D}" type="datetimeFigureOut">
              <a:rPr lang="en-US" smtClean="0"/>
              <a:t>12/14/2022</a:t>
            </a:fld>
            <a:endParaRPr lang="en-US"/>
          </a:p>
        </p:txBody>
      </p:sp>
      <p:sp>
        <p:nvSpPr>
          <p:cNvPr id="5" name="Footer Placeholder 4">
            <a:extLst>
              <a:ext uri="{FF2B5EF4-FFF2-40B4-BE49-F238E27FC236}">
                <a16:creationId xmlns:a16="http://schemas.microsoft.com/office/drawing/2014/main" id="{7E28180D-14A6-495B-9588-B3394512D9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FD6CA5-36F3-43DD-8F3B-886643523422}"/>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937965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DF3E74-7C18-4687-B16F-322DB90D63E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7A1B5E-4B65-4C2D-A110-3F57628F39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90EEC0-B70F-46F0-A073-FAF8D638EA3A}"/>
              </a:ext>
            </a:extLst>
          </p:cNvPr>
          <p:cNvSpPr>
            <a:spLocks noGrp="1"/>
          </p:cNvSpPr>
          <p:nvPr>
            <p:ph type="dt" sz="half" idx="10"/>
          </p:nvPr>
        </p:nvSpPr>
        <p:spPr/>
        <p:txBody>
          <a:bodyPr/>
          <a:lstStyle/>
          <a:p>
            <a:fld id="{7BE50499-A6AE-48C1-B673-103C7BE2B98D}" type="datetimeFigureOut">
              <a:rPr lang="en-US" smtClean="0"/>
              <a:t>12/14/2022</a:t>
            </a:fld>
            <a:endParaRPr lang="en-US"/>
          </a:p>
        </p:txBody>
      </p:sp>
      <p:sp>
        <p:nvSpPr>
          <p:cNvPr id="5" name="Footer Placeholder 4">
            <a:extLst>
              <a:ext uri="{FF2B5EF4-FFF2-40B4-BE49-F238E27FC236}">
                <a16:creationId xmlns:a16="http://schemas.microsoft.com/office/drawing/2014/main" id="{41418439-026C-4AA0-A631-EEFE5AFCA1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6F3F5B-51C0-4967-9249-BF17DC0D5907}"/>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009022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CC862-BB5D-49E9-AFC8-3E7517CE5F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FAB6F9-FB89-4F0C-B1BD-305D95B3BE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5F36F7-6A69-4604-8A3B-F537752C0323}"/>
              </a:ext>
            </a:extLst>
          </p:cNvPr>
          <p:cNvSpPr>
            <a:spLocks noGrp="1"/>
          </p:cNvSpPr>
          <p:nvPr>
            <p:ph type="dt" sz="half" idx="10"/>
          </p:nvPr>
        </p:nvSpPr>
        <p:spPr/>
        <p:txBody>
          <a:bodyPr/>
          <a:lstStyle/>
          <a:p>
            <a:fld id="{7BE50499-A6AE-48C1-B673-103C7BE2B98D}" type="datetimeFigureOut">
              <a:rPr lang="en-US" smtClean="0"/>
              <a:t>12/14/2022</a:t>
            </a:fld>
            <a:endParaRPr lang="en-US"/>
          </a:p>
        </p:txBody>
      </p:sp>
      <p:sp>
        <p:nvSpPr>
          <p:cNvPr id="5" name="Footer Placeholder 4">
            <a:extLst>
              <a:ext uri="{FF2B5EF4-FFF2-40B4-BE49-F238E27FC236}">
                <a16:creationId xmlns:a16="http://schemas.microsoft.com/office/drawing/2014/main" id="{55F8A997-52D6-4077-8E03-17E56FA005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71B490-1CFE-4BEE-923F-52CF4E3637E7}"/>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001334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ECE63-5462-4A14-931C-FA71C50004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46BB3A-B2CB-4322-8F37-2F776D4021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49C904-3C6A-4476-86B8-B8A9A3C001AB}"/>
              </a:ext>
            </a:extLst>
          </p:cNvPr>
          <p:cNvSpPr>
            <a:spLocks noGrp="1"/>
          </p:cNvSpPr>
          <p:nvPr>
            <p:ph type="dt" sz="half" idx="10"/>
          </p:nvPr>
        </p:nvSpPr>
        <p:spPr/>
        <p:txBody>
          <a:bodyPr/>
          <a:lstStyle/>
          <a:p>
            <a:fld id="{7BE50499-A6AE-48C1-B673-103C7BE2B98D}" type="datetimeFigureOut">
              <a:rPr lang="en-US" smtClean="0"/>
              <a:t>12/14/2022</a:t>
            </a:fld>
            <a:endParaRPr lang="en-US"/>
          </a:p>
        </p:txBody>
      </p:sp>
      <p:sp>
        <p:nvSpPr>
          <p:cNvPr id="5" name="Footer Placeholder 4">
            <a:extLst>
              <a:ext uri="{FF2B5EF4-FFF2-40B4-BE49-F238E27FC236}">
                <a16:creationId xmlns:a16="http://schemas.microsoft.com/office/drawing/2014/main" id="{BBD68101-47A4-4F7D-9FE9-B8E30C1DA5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ED73F5-0D0A-45EF-A51A-C49B0BE49F54}"/>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78686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3887D-6AA7-4572-B308-BCD608E987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DD6440-6250-464B-8EAF-1F752F107B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7E6576-9A72-47B6-B694-83CEF85FB1C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727928E-501D-4CE2-B061-8A3431DF8A01}"/>
              </a:ext>
            </a:extLst>
          </p:cNvPr>
          <p:cNvSpPr>
            <a:spLocks noGrp="1"/>
          </p:cNvSpPr>
          <p:nvPr>
            <p:ph type="dt" sz="half" idx="10"/>
          </p:nvPr>
        </p:nvSpPr>
        <p:spPr/>
        <p:txBody>
          <a:bodyPr/>
          <a:lstStyle/>
          <a:p>
            <a:fld id="{7BE50499-A6AE-48C1-B673-103C7BE2B98D}" type="datetimeFigureOut">
              <a:rPr lang="en-US" smtClean="0"/>
              <a:t>12/14/2022</a:t>
            </a:fld>
            <a:endParaRPr lang="en-US"/>
          </a:p>
        </p:txBody>
      </p:sp>
      <p:sp>
        <p:nvSpPr>
          <p:cNvPr id="6" name="Footer Placeholder 5">
            <a:extLst>
              <a:ext uri="{FF2B5EF4-FFF2-40B4-BE49-F238E27FC236}">
                <a16:creationId xmlns:a16="http://schemas.microsoft.com/office/drawing/2014/main" id="{E40DFC91-A167-431F-9057-2829A6F34D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077B65-96DF-4E28-B715-E863CB70E097}"/>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556187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64017-6B16-4A5D-9C7B-5DE34DE7A5E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F95CBC-A5BD-43F5-B2F2-86D7C3E7EC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343084-56AF-44A7-B855-913FC41B91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FD8B68-BF3F-441A-99CD-254AA6625B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DF69C7-5971-4727-A020-04C78153756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CB6CA4-198E-4E91-97AC-8A10196E523A}"/>
              </a:ext>
            </a:extLst>
          </p:cNvPr>
          <p:cNvSpPr>
            <a:spLocks noGrp="1"/>
          </p:cNvSpPr>
          <p:nvPr>
            <p:ph type="dt" sz="half" idx="10"/>
          </p:nvPr>
        </p:nvSpPr>
        <p:spPr/>
        <p:txBody>
          <a:bodyPr/>
          <a:lstStyle/>
          <a:p>
            <a:fld id="{7BE50499-A6AE-48C1-B673-103C7BE2B98D}" type="datetimeFigureOut">
              <a:rPr lang="en-US" smtClean="0"/>
              <a:t>12/14/2022</a:t>
            </a:fld>
            <a:endParaRPr lang="en-US"/>
          </a:p>
        </p:txBody>
      </p:sp>
      <p:sp>
        <p:nvSpPr>
          <p:cNvPr id="8" name="Footer Placeholder 7">
            <a:extLst>
              <a:ext uri="{FF2B5EF4-FFF2-40B4-BE49-F238E27FC236}">
                <a16:creationId xmlns:a16="http://schemas.microsoft.com/office/drawing/2014/main" id="{8EB96E44-C26D-44CD-8F54-62A14FD093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1E324ED-C676-40E8-8BE6-0266220C0766}"/>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37360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B9417-0777-4BA1-BA52-FDCC514A9A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67ABE4-13F8-4922-AD78-1C31855F739D}"/>
              </a:ext>
            </a:extLst>
          </p:cNvPr>
          <p:cNvSpPr>
            <a:spLocks noGrp="1"/>
          </p:cNvSpPr>
          <p:nvPr>
            <p:ph type="dt" sz="half" idx="10"/>
          </p:nvPr>
        </p:nvSpPr>
        <p:spPr/>
        <p:txBody>
          <a:bodyPr/>
          <a:lstStyle/>
          <a:p>
            <a:fld id="{7BE50499-A6AE-48C1-B673-103C7BE2B98D}" type="datetimeFigureOut">
              <a:rPr lang="en-US" smtClean="0"/>
              <a:t>12/14/2022</a:t>
            </a:fld>
            <a:endParaRPr lang="en-US"/>
          </a:p>
        </p:txBody>
      </p:sp>
      <p:sp>
        <p:nvSpPr>
          <p:cNvPr id="4" name="Footer Placeholder 3">
            <a:extLst>
              <a:ext uri="{FF2B5EF4-FFF2-40B4-BE49-F238E27FC236}">
                <a16:creationId xmlns:a16="http://schemas.microsoft.com/office/drawing/2014/main" id="{13D164A4-4D2C-41C1-8524-9F65BA6A88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15FF248-B8BA-4150-A00C-186CE719C8B3}"/>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021033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7377A0-0733-4A75-8616-84A12F186C14}"/>
              </a:ext>
            </a:extLst>
          </p:cNvPr>
          <p:cNvSpPr>
            <a:spLocks noGrp="1"/>
          </p:cNvSpPr>
          <p:nvPr>
            <p:ph type="dt" sz="half" idx="10"/>
          </p:nvPr>
        </p:nvSpPr>
        <p:spPr/>
        <p:txBody>
          <a:bodyPr/>
          <a:lstStyle/>
          <a:p>
            <a:fld id="{7BE50499-A6AE-48C1-B673-103C7BE2B98D}" type="datetimeFigureOut">
              <a:rPr lang="en-US" smtClean="0"/>
              <a:t>12/14/2022</a:t>
            </a:fld>
            <a:endParaRPr lang="en-US"/>
          </a:p>
        </p:txBody>
      </p:sp>
      <p:sp>
        <p:nvSpPr>
          <p:cNvPr id="3" name="Footer Placeholder 2">
            <a:extLst>
              <a:ext uri="{FF2B5EF4-FFF2-40B4-BE49-F238E27FC236}">
                <a16:creationId xmlns:a16="http://schemas.microsoft.com/office/drawing/2014/main" id="{1AEC5F02-62B2-4B4F-803E-1090F3484A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D959FD-AD2C-42C9-8F26-15E6F58A54E3}"/>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631333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5886B-5D7E-4A10-908D-30B7FB8C51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8C3749-A5E0-4531-B5F1-2BE08419DF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4E15FA-E61F-4379-9AB6-CA58D34DCE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7F3305-9B2D-4923-A927-E158791267FD}"/>
              </a:ext>
            </a:extLst>
          </p:cNvPr>
          <p:cNvSpPr>
            <a:spLocks noGrp="1"/>
          </p:cNvSpPr>
          <p:nvPr>
            <p:ph type="dt" sz="half" idx="10"/>
          </p:nvPr>
        </p:nvSpPr>
        <p:spPr/>
        <p:txBody>
          <a:bodyPr/>
          <a:lstStyle/>
          <a:p>
            <a:fld id="{7BE50499-A6AE-48C1-B673-103C7BE2B98D}" type="datetimeFigureOut">
              <a:rPr lang="en-US" smtClean="0"/>
              <a:t>12/14/2022</a:t>
            </a:fld>
            <a:endParaRPr lang="en-US"/>
          </a:p>
        </p:txBody>
      </p:sp>
      <p:sp>
        <p:nvSpPr>
          <p:cNvPr id="6" name="Footer Placeholder 5">
            <a:extLst>
              <a:ext uri="{FF2B5EF4-FFF2-40B4-BE49-F238E27FC236}">
                <a16:creationId xmlns:a16="http://schemas.microsoft.com/office/drawing/2014/main" id="{557996DB-2D2C-41E4-B6AC-46F1D2F2E4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726247-8101-4CE2-8EAB-71B99994813A}"/>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724757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A75DB-5964-46A1-9004-F0EC17676C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F92C83-54D6-481B-9B6C-16AFA57812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C06DD13-3CEA-40B4-82C8-B3CD0C3ABF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059726-0053-457B-B3F5-9FC0E1732B09}"/>
              </a:ext>
            </a:extLst>
          </p:cNvPr>
          <p:cNvSpPr>
            <a:spLocks noGrp="1"/>
          </p:cNvSpPr>
          <p:nvPr>
            <p:ph type="dt" sz="half" idx="10"/>
          </p:nvPr>
        </p:nvSpPr>
        <p:spPr/>
        <p:txBody>
          <a:bodyPr/>
          <a:lstStyle/>
          <a:p>
            <a:fld id="{7BE50499-A6AE-48C1-B673-103C7BE2B98D}" type="datetimeFigureOut">
              <a:rPr lang="en-US" smtClean="0"/>
              <a:t>12/14/2022</a:t>
            </a:fld>
            <a:endParaRPr lang="en-US"/>
          </a:p>
        </p:txBody>
      </p:sp>
      <p:sp>
        <p:nvSpPr>
          <p:cNvPr id="6" name="Footer Placeholder 5">
            <a:extLst>
              <a:ext uri="{FF2B5EF4-FFF2-40B4-BE49-F238E27FC236}">
                <a16:creationId xmlns:a16="http://schemas.microsoft.com/office/drawing/2014/main" id="{1AB55749-9C7E-4F9D-86D3-25F447C0BB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DAA849-F407-4374-9AEE-232F8A2DFA33}"/>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26927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0CC0FB-CE63-4999-9F8C-077A0099B1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9731BA-C8BE-4F84-9DB5-049CB15EBF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B17F6D-760F-450D-B407-A52E70C3D8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12/14/2022</a:t>
            </a:fld>
            <a:endParaRPr lang="en-US"/>
          </a:p>
        </p:txBody>
      </p:sp>
      <p:sp>
        <p:nvSpPr>
          <p:cNvPr id="5" name="Footer Placeholder 4">
            <a:extLst>
              <a:ext uri="{FF2B5EF4-FFF2-40B4-BE49-F238E27FC236}">
                <a16:creationId xmlns:a16="http://schemas.microsoft.com/office/drawing/2014/main" id="{BBCB98E6-FCDE-4B86-AE10-9A1A30A310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41B8878-05DA-4E69-88C9-E49F0079BB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4109580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B14BFE3-EE04-57C5-9FA9-F3038CA98F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5555" y="357996"/>
            <a:ext cx="10368950" cy="6142007"/>
          </a:xfrm>
          <a:prstGeom prst="rect">
            <a:avLst/>
          </a:prstGeom>
        </p:spPr>
      </p:pic>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lnSpc>
                <a:spcPct val="106000"/>
              </a:lnSpc>
              <a:spcBef>
                <a:spcPts val="0"/>
              </a:spcBef>
              <a:spcAft>
                <a:spcPts val="750"/>
              </a:spcAft>
              <a:buNone/>
            </a:pPr>
            <a:r>
              <a:rPr lang="en-US" sz="3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Lord, give me the love for your children that You have; </a:t>
            </a:r>
          </a:p>
          <a:p>
            <a:pPr marL="0" indent="0">
              <a:lnSpc>
                <a:spcPct val="106000"/>
              </a:lnSpc>
              <a:spcBef>
                <a:spcPts val="0"/>
              </a:spcBef>
              <a:spcAft>
                <a:spcPts val="750"/>
              </a:spcAft>
              <a:buNone/>
            </a:pPr>
            <a:r>
              <a:rPr lang="en-US" sz="3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g</a:t>
            </a:r>
            <a:r>
              <a:rPr lang="en-US" sz="3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ive me the concern and passion for their souls that You have. </a:t>
            </a:r>
          </a:p>
          <a:p>
            <a:pPr marL="0" indent="0">
              <a:lnSpc>
                <a:spcPct val="106000"/>
              </a:lnSpc>
              <a:spcBef>
                <a:spcPts val="0"/>
              </a:spcBef>
              <a:spcAft>
                <a:spcPts val="750"/>
              </a:spcAft>
              <a:buNone/>
            </a:pPr>
            <a:endPar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750"/>
              </a:spcAft>
              <a:buNone/>
            </a:pPr>
            <a:r>
              <a:rPr lang="en-US" sz="3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r>
              <a:rPr lang="en-US" sz="3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a:t>
            </a:r>
            <a:r>
              <a:rPr lang="en-US" sz="3000" dirty="0">
                <a:solidFill>
                  <a:srgbClr val="FF0000"/>
                </a:solidFill>
                <a:latin typeface="Tempus Sans ITC" panose="04020404030D07020202" pitchFamily="82" charset="0"/>
                <a:ea typeface="Calibri" panose="020F0502020204030204" pitchFamily="34" charset="0"/>
                <a:cs typeface="Times New Roman" panose="02020603050405020304" pitchFamily="18" charset="0"/>
              </a:rPr>
              <a:t>help </a:t>
            </a:r>
            <a:r>
              <a:rPr lang="en-US" sz="3000" b="1" dirty="0">
                <a:solidFill>
                  <a:srgbClr val="FF0000"/>
                </a:solidFill>
                <a:latin typeface="Tempus Sans ITC" panose="04020404030D07020202" pitchFamily="82" charset="0"/>
                <a:ea typeface="Calibri" panose="020F0502020204030204" pitchFamily="34" charset="0"/>
                <a:cs typeface="Times New Roman" panose="02020603050405020304" pitchFamily="18" charset="0"/>
              </a:rPr>
              <a:t>me</a:t>
            </a:r>
            <a:r>
              <a:rPr lang="en-US" sz="3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r>
              <a:rPr lang="en-US" sz="3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open their eyes so that they might turn from darkness to light and from the dominion of Satan to You, that they may receive forgiveness of sins and an inheritance among those who have been sanctified by faith in Christ</a:t>
            </a:r>
            <a:r>
              <a:rPr lang="en-US" sz="3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r>
              <a:rPr lang="en-US" sz="3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3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Acts 26:18</a:t>
            </a:r>
          </a:p>
          <a:p>
            <a:pPr marL="0" indent="0">
              <a:lnSpc>
                <a:spcPct val="106000"/>
              </a:lnSpc>
              <a:spcBef>
                <a:spcPts val="0"/>
              </a:spcBef>
              <a:spcAft>
                <a:spcPts val="750"/>
              </a:spcAft>
              <a:buNone/>
            </a:pPr>
            <a:endParaRPr lang="en-US" sz="1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750"/>
              </a:spcAft>
              <a:buNone/>
            </a:pPr>
            <a:r>
              <a:rPr lang="en-US"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Give me concern and compassion for the lost who I meet today! Open doors that I might share your message!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7032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gn="ctr">
              <a:lnSpc>
                <a:spcPct val="106000"/>
              </a:lnSpc>
              <a:spcBef>
                <a:spcPts val="0"/>
              </a:spcBef>
              <a:spcAft>
                <a:spcPts val="800"/>
              </a:spcAft>
              <a:buNone/>
            </a:pPr>
            <a:r>
              <a:rPr lang="en-US" sz="3200" b="1" dirty="0">
                <a:effectLst/>
                <a:latin typeface="Calibri" panose="020F0502020204030204" pitchFamily="34" charset="0"/>
                <a:ea typeface="Calibri" panose="020F0502020204030204" pitchFamily="34" charset="0"/>
                <a:cs typeface="Times New Roman" panose="02020603050405020304" pitchFamily="18" charset="0"/>
              </a:rPr>
              <a:t>WHAT WAS THE PURPOSE OF JESUS’ LIFE???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800"/>
              </a:spcAft>
              <a:buNone/>
            </a:pPr>
            <a:r>
              <a:rPr lang="en-US" sz="3200" b="1" dirty="0">
                <a:effectLst/>
                <a:latin typeface="Calibri" panose="020F0502020204030204" pitchFamily="34" charset="0"/>
                <a:ea typeface="Calibri" panose="020F0502020204030204" pitchFamily="34" charset="0"/>
                <a:cs typeface="Times New Roman" panose="02020603050405020304" pitchFamily="18" charset="0"/>
              </a:rPr>
              <a:t>Mark 1:35-39 “</a:t>
            </a:r>
            <a:r>
              <a:rPr lang="en-US" sz="3200" dirty="0">
                <a:effectLst/>
                <a:latin typeface="Calibri" panose="020F0502020204030204" pitchFamily="34" charset="0"/>
                <a:ea typeface="Calibri" panose="020F0502020204030204" pitchFamily="34" charset="0"/>
                <a:cs typeface="Times New Roman" panose="02020603050405020304" pitchFamily="18" charset="0"/>
              </a:rPr>
              <a:t>In the early morning,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while it was still dark</a:t>
            </a:r>
            <a:r>
              <a:rPr lang="en-US" sz="3200" dirty="0">
                <a:effectLst/>
                <a:latin typeface="Calibri" panose="020F0502020204030204" pitchFamily="34" charset="0"/>
                <a:ea typeface="Calibri" panose="020F0502020204030204" pitchFamily="34" charset="0"/>
                <a:cs typeface="Times New Roman" panose="02020603050405020304" pitchFamily="18" charset="0"/>
              </a:rPr>
              <a:t>, Jesus got up, left the house, and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went away to a secluded place</a:t>
            </a:r>
            <a:r>
              <a:rPr lang="en-US" sz="3200" dirty="0">
                <a:effectLst/>
                <a:latin typeface="Calibri" panose="020F0502020204030204" pitchFamily="34" charset="0"/>
                <a:ea typeface="Calibri" panose="020F0502020204030204" pitchFamily="34" charset="0"/>
                <a:cs typeface="Times New Roman" panose="02020603050405020304" pitchFamily="18" charset="0"/>
              </a:rPr>
              <a:t>, and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was praying there</a:t>
            </a:r>
            <a:r>
              <a:rPr lang="en-US" sz="3200" dirty="0">
                <a:effectLst/>
                <a:latin typeface="Calibri" panose="020F0502020204030204" pitchFamily="34" charset="0"/>
                <a:ea typeface="Calibri" panose="020F0502020204030204" pitchFamily="34" charset="0"/>
                <a:cs typeface="Times New Roman" panose="02020603050405020304" pitchFamily="18" charset="0"/>
              </a:rPr>
              <a:t>. Simon and his companions searched for Him; they found Him, and said to Him,’ Everyone is looking for You.’ He said to them,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Let us go somewhere else to the towns nearby, so that I may preach there also; for that is what I came for</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6000"/>
              </a:lnSpc>
              <a:spcBef>
                <a:spcPts val="0"/>
              </a:spcBef>
              <a:spcAft>
                <a:spcPts val="800"/>
              </a:spcAft>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And He went into their synagogues throughout all Galilee, preaching and casting out demons.”</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750"/>
              </a:spcAft>
              <a:buNone/>
            </a:pPr>
            <a:r>
              <a:rPr lang="en-US" sz="3200" b="1" dirty="0">
                <a:effectLst/>
                <a:latin typeface="Calibri" panose="020F0502020204030204" pitchFamily="34" charset="0"/>
                <a:ea typeface="Times New Roman" panose="02020603050405020304" pitchFamily="18" charset="0"/>
              </a:rPr>
              <a:t>Mark 2:1-13 (</a:t>
            </a:r>
            <a:r>
              <a:rPr lang="en-US" sz="2000" dirty="0">
                <a:effectLst/>
                <a:latin typeface="Tempus Sans ITC" panose="04020404030D07020202" pitchFamily="82" charset="0"/>
                <a:ea typeface="Times New Roman" panose="02020603050405020304" pitchFamily="18" charset="0"/>
                <a:cs typeface="Calibri" panose="020F0502020204030204" pitchFamily="34" charset="0"/>
              </a:rPr>
              <a:t>paraphrased</a:t>
            </a:r>
            <a:r>
              <a:rPr lang="en-US" sz="3200" b="1" dirty="0">
                <a:effectLst/>
                <a:latin typeface="Calibri" panose="020F0502020204030204" pitchFamily="34" charset="0"/>
                <a:ea typeface="Times New Roman" panose="02020603050405020304" pitchFamily="18" charset="0"/>
              </a:rPr>
              <a:t>) “</a:t>
            </a:r>
            <a:r>
              <a:rPr lang="en-US" sz="3200" dirty="0">
                <a:effectLst/>
                <a:latin typeface="Calibri" panose="020F0502020204030204" pitchFamily="34" charset="0"/>
                <a:ea typeface="Times New Roman" panose="02020603050405020304" pitchFamily="18" charset="0"/>
              </a:rPr>
              <a:t>When Jesus came back to Capernaum it was heard that He was at home. Many gathered there together so that there was no longer any room, not even at the door; </a:t>
            </a:r>
            <a:r>
              <a:rPr lang="en-US" sz="3200" b="1" dirty="0">
                <a:effectLst/>
                <a:latin typeface="Calibri" panose="020F0502020204030204" pitchFamily="34" charset="0"/>
                <a:ea typeface="Times New Roman" panose="02020603050405020304" pitchFamily="18" charset="0"/>
              </a:rPr>
              <a:t>and He was speaking the word to them.                 Mk 1:14,15 “</a:t>
            </a:r>
            <a:r>
              <a:rPr lang="en-US" sz="3200" dirty="0">
                <a:effectLst/>
                <a:latin typeface="Calibri" panose="020F0502020204030204" pitchFamily="34" charset="0"/>
                <a:ea typeface="Times New Roman" panose="02020603050405020304" pitchFamily="18" charset="0"/>
              </a:rPr>
              <a:t>Now after John had been taken into custody, Jesus came into Galilee, </a:t>
            </a:r>
            <a:r>
              <a:rPr lang="en-US" sz="3200" b="1" dirty="0">
                <a:effectLst/>
                <a:latin typeface="Calibri" panose="020F0502020204030204" pitchFamily="34" charset="0"/>
                <a:ea typeface="Times New Roman" panose="02020603050405020304" pitchFamily="18" charset="0"/>
              </a:rPr>
              <a:t>preaching the gospel of God, </a:t>
            </a:r>
            <a:r>
              <a:rPr lang="en-US" sz="3200" dirty="0">
                <a:effectLst/>
                <a:latin typeface="Calibri" panose="020F0502020204030204" pitchFamily="34" charset="0"/>
                <a:ea typeface="Times New Roman" panose="02020603050405020304" pitchFamily="18" charset="0"/>
              </a:rPr>
              <a:t>and saying, “The time is fulfilled, and </a:t>
            </a:r>
            <a:r>
              <a:rPr lang="en-US" sz="3200" b="1" dirty="0">
                <a:effectLst/>
                <a:latin typeface="Calibri" panose="020F0502020204030204" pitchFamily="34" charset="0"/>
                <a:ea typeface="Times New Roman" panose="02020603050405020304" pitchFamily="18" charset="0"/>
              </a:rPr>
              <a:t>the kingdom of God is at hand;</a:t>
            </a:r>
            <a:r>
              <a:rPr lang="en-US" sz="3200" dirty="0">
                <a:effectLst/>
                <a:latin typeface="Calibri" panose="020F0502020204030204" pitchFamily="34" charset="0"/>
                <a:ea typeface="Times New Roman" panose="02020603050405020304" pitchFamily="18" charset="0"/>
              </a:rPr>
              <a:t> repent and believe in the gospel.”                                  </a:t>
            </a:r>
            <a:r>
              <a:rPr lang="en-US" sz="3200" b="1" dirty="0">
                <a:effectLst/>
                <a:latin typeface="Calibri" panose="020F0502020204030204" pitchFamily="34" charset="0"/>
                <a:ea typeface="Times New Roman" panose="02020603050405020304" pitchFamily="18" charset="0"/>
              </a:rPr>
              <a:t>Luke 19:10 “</a:t>
            </a:r>
            <a:r>
              <a:rPr lang="en-US" sz="3200" dirty="0">
                <a:effectLst/>
                <a:latin typeface="Calibri" panose="020F0502020204030204" pitchFamily="34" charset="0"/>
                <a:ea typeface="Times New Roman" panose="02020603050405020304" pitchFamily="18" charset="0"/>
              </a:rPr>
              <a:t>For the Son of Man has come to seek and to save that which was lost.”</a:t>
            </a:r>
            <a:r>
              <a:rPr lang="en-US" sz="3200" dirty="0">
                <a:solidFill>
                  <a:srgbClr val="00B050"/>
                </a:solidFill>
                <a:effectLst/>
                <a:latin typeface="Calibri" panose="020F0502020204030204" pitchFamily="34" charset="0"/>
                <a:ea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4254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750"/>
              </a:spcAft>
              <a:buNone/>
            </a:pPr>
            <a:r>
              <a:rPr lang="en-US" sz="3200" b="1" dirty="0">
                <a:effectLst/>
                <a:latin typeface="Calibri" panose="020F0502020204030204" pitchFamily="34" charset="0"/>
                <a:ea typeface="Times New Roman" panose="02020603050405020304" pitchFamily="18" charset="0"/>
              </a:rPr>
              <a:t>MT 26:53  “</a:t>
            </a:r>
            <a:r>
              <a:rPr lang="en-US" sz="3200" dirty="0">
                <a:effectLst/>
                <a:latin typeface="Calibri" panose="020F0502020204030204" pitchFamily="34" charset="0"/>
                <a:ea typeface="Times New Roman" panose="02020603050405020304" pitchFamily="18" charset="0"/>
              </a:rPr>
              <a:t>Do you not think that I cannot appeal to My Father, and He will at once put at My disposal more than 12 legions of angels?” </a:t>
            </a:r>
          </a:p>
          <a:p>
            <a:pPr marL="0" marR="0" indent="0">
              <a:lnSpc>
                <a:spcPct val="106000"/>
              </a:lnSpc>
              <a:spcBef>
                <a:spcPts val="0"/>
              </a:spcBef>
              <a:spcAft>
                <a:spcPts val="750"/>
              </a:spcAft>
              <a:buNone/>
            </a:pPr>
            <a:r>
              <a:rPr lang="en-US" sz="3200" b="1" dirty="0">
                <a:effectLst/>
                <a:latin typeface="Calibri" panose="020F0502020204030204" pitchFamily="34" charset="0"/>
                <a:ea typeface="Times New Roman" panose="02020603050405020304" pitchFamily="18" charset="0"/>
              </a:rPr>
              <a:t>John 18:36   “</a:t>
            </a:r>
            <a:r>
              <a:rPr lang="en-US" sz="3200" dirty="0">
                <a:effectLst/>
                <a:latin typeface="Calibri" panose="020F0502020204030204" pitchFamily="34" charset="0"/>
                <a:ea typeface="Times New Roman" panose="02020603050405020304" pitchFamily="18" charset="0"/>
              </a:rPr>
              <a:t>My kingdom is not of this world. If My kingdom were of this world, then My servants would be fighting so that I would not be handed over to the Jews; but as it is, My kingdom is not of this realm.”</a:t>
            </a:r>
            <a:endParaRPr lang="en-US" sz="32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41547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750"/>
              </a:spcAft>
              <a:buNone/>
            </a:pPr>
            <a:r>
              <a:rPr lang="en-US" sz="3200" b="1" dirty="0">
                <a:effectLst/>
                <a:latin typeface="Calibri" panose="020F0502020204030204" pitchFamily="34" charset="0"/>
                <a:ea typeface="Times New Roman" panose="02020603050405020304" pitchFamily="18" charset="0"/>
              </a:rPr>
              <a:t>Mark 2:1-13 (</a:t>
            </a:r>
            <a:r>
              <a:rPr lang="en-US" sz="2000" dirty="0">
                <a:effectLst/>
                <a:latin typeface="Tempus Sans ITC" panose="04020404030D07020202" pitchFamily="82" charset="0"/>
                <a:ea typeface="Times New Roman" panose="02020603050405020304" pitchFamily="18" charset="0"/>
                <a:cs typeface="Calibri" panose="020F0502020204030204" pitchFamily="34" charset="0"/>
              </a:rPr>
              <a:t>paraphrased</a:t>
            </a:r>
            <a:r>
              <a:rPr lang="en-US" sz="3200" b="1" dirty="0">
                <a:effectLst/>
                <a:latin typeface="Calibri" panose="020F0502020204030204" pitchFamily="34" charset="0"/>
                <a:ea typeface="Times New Roman" panose="02020603050405020304" pitchFamily="18" charset="0"/>
              </a:rPr>
              <a:t>) “</a:t>
            </a:r>
            <a:r>
              <a:rPr lang="en-US" sz="3200" dirty="0">
                <a:effectLst/>
                <a:latin typeface="Calibri" panose="020F0502020204030204" pitchFamily="34" charset="0"/>
                <a:ea typeface="Times New Roman" panose="02020603050405020304" pitchFamily="18" charset="0"/>
              </a:rPr>
              <a:t>When Jesus came back to Capernaum it was heard that He was at home. Many gathered there together so that there was no longer any room, not even at the door; and He was speaking the word to them. There came at this time a paralytic, carried by four men. Being unable to get him to Jesus they removed the roof above Him and let down the pallet. Jesus, seeing their faith said to the paralytic, ‘Son, your sins are forgiven.’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9114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750"/>
              </a:spcAft>
              <a:buNone/>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750"/>
              </a:spcAft>
              <a:buNone/>
            </a:pPr>
            <a:r>
              <a:rPr lang="en-US" sz="3200" b="1" dirty="0">
                <a:effectLst/>
                <a:latin typeface="Calibri" panose="020F0502020204030204" pitchFamily="34" charset="0"/>
                <a:ea typeface="Times New Roman" panose="02020603050405020304" pitchFamily="18" charset="0"/>
              </a:rPr>
              <a:t>John 5:14 “</a:t>
            </a:r>
            <a:r>
              <a:rPr lang="en-US" sz="3200" dirty="0">
                <a:effectLst/>
                <a:latin typeface="Calibri" panose="020F0502020204030204" pitchFamily="34" charset="0"/>
                <a:ea typeface="Times New Roman" panose="02020603050405020304" pitchFamily="18" charset="0"/>
              </a:rPr>
              <a:t>Afterward Jesus found him in the temple and said to him, ’Behold, you have become well; do no sin anymore, so that nothing worse happens to you.”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52760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750"/>
              </a:spcAft>
              <a:buNone/>
            </a:pPr>
            <a:r>
              <a:rPr lang="en-US" b="1" dirty="0">
                <a:effectLst/>
                <a:latin typeface="Calibri" panose="020F0502020204030204" pitchFamily="34" charset="0"/>
                <a:ea typeface="Times New Roman" panose="02020603050405020304" pitchFamily="18" charset="0"/>
              </a:rPr>
              <a:t>Mark 2:1-13 (</a:t>
            </a:r>
            <a:r>
              <a:rPr lang="en-US" sz="2000" dirty="0">
                <a:effectLst/>
                <a:latin typeface="Tempus Sans ITC" panose="04020404030D07020202" pitchFamily="82" charset="0"/>
                <a:ea typeface="Times New Roman" panose="02020603050405020304" pitchFamily="18" charset="0"/>
                <a:cs typeface="Calibri" panose="020F0502020204030204" pitchFamily="34" charset="0"/>
              </a:rPr>
              <a:t>paraphrased</a:t>
            </a:r>
            <a:r>
              <a:rPr lang="en-US" b="1" dirty="0">
                <a:effectLst/>
                <a:latin typeface="Calibri" panose="020F0502020204030204" pitchFamily="34" charset="0"/>
                <a:ea typeface="Times New Roman" panose="02020603050405020304" pitchFamily="18" charset="0"/>
              </a:rPr>
              <a:t>) “But so that you know the Son of Man has the authority to forgive sins</a:t>
            </a:r>
            <a:r>
              <a:rPr lang="en-US" dirty="0">
                <a:effectLst/>
                <a:latin typeface="Calibri" panose="020F0502020204030204" pitchFamily="34" charset="0"/>
                <a:ea typeface="Times New Roman" panose="02020603050405020304" pitchFamily="18" charset="0"/>
              </a:rPr>
              <a:t> – He said to the paralytic – Get up, pick up your pallet and go home.’ And he got up with his pallet and went home in the sight of everyone. And He went out again by the seashore; and all the people were coming to Him and </a:t>
            </a:r>
            <a:r>
              <a:rPr lang="en-US" b="1" dirty="0">
                <a:effectLst/>
                <a:latin typeface="Calibri" panose="020F0502020204030204" pitchFamily="34" charset="0"/>
                <a:ea typeface="Times New Roman" panose="02020603050405020304" pitchFamily="18" charset="0"/>
              </a:rPr>
              <a:t>He was teaching them</a:t>
            </a:r>
            <a:r>
              <a:rPr lang="en-US" dirty="0">
                <a:effectLst/>
                <a:latin typeface="Calibri" panose="020F0502020204030204" pitchFamily="34" charset="0"/>
                <a:ea typeface="Times New Roman" panose="02020603050405020304" pitchFamily="18" charset="0"/>
              </a:rPr>
              <a:t>.”       </a:t>
            </a:r>
            <a:r>
              <a:rPr lang="en-US" b="1" dirty="0">
                <a:effectLst/>
                <a:latin typeface="Calibri" panose="020F0502020204030204" pitchFamily="34" charset="0"/>
                <a:ea typeface="Times New Roman" panose="02020603050405020304" pitchFamily="18" charset="0"/>
              </a:rPr>
              <a:t>John 5:24 “</a:t>
            </a:r>
            <a:r>
              <a:rPr lang="en-US" dirty="0">
                <a:effectLst/>
                <a:latin typeface="Calibri" panose="020F0502020204030204" pitchFamily="34" charset="0"/>
                <a:ea typeface="Times New Roman" panose="02020603050405020304" pitchFamily="18" charset="0"/>
              </a:rPr>
              <a:t>Truly , truly, I say to you, he who hears My word, and </a:t>
            </a:r>
            <a:r>
              <a:rPr lang="en-US" b="1" dirty="0">
                <a:effectLst/>
                <a:latin typeface="Calibri" panose="020F0502020204030204" pitchFamily="34" charset="0"/>
                <a:ea typeface="Times New Roman" panose="02020603050405020304" pitchFamily="18" charset="0"/>
              </a:rPr>
              <a:t>believes Him who sent Me, has eternal life</a:t>
            </a:r>
            <a:r>
              <a:rPr lang="en-US" dirty="0">
                <a:effectLst/>
                <a:latin typeface="Calibri" panose="020F0502020204030204" pitchFamily="34" charset="0"/>
                <a:ea typeface="Times New Roman" panose="02020603050405020304" pitchFamily="18" charset="0"/>
              </a:rPr>
              <a:t>, and does not come into judgement, but has pass out of death into life.”                                     </a:t>
            </a:r>
            <a:r>
              <a:rPr lang="en-US" b="1" dirty="0">
                <a:effectLst/>
                <a:latin typeface="Calibri" panose="020F0502020204030204" pitchFamily="34" charset="0"/>
                <a:ea typeface="Times New Roman" panose="02020603050405020304" pitchFamily="18" charset="0"/>
              </a:rPr>
              <a:t>John 3:16 “</a:t>
            </a:r>
            <a:r>
              <a:rPr lang="en-US" dirty="0">
                <a:effectLst/>
                <a:latin typeface="Calibri" panose="020F0502020204030204" pitchFamily="34" charset="0"/>
                <a:ea typeface="Times New Roman" panose="02020603050405020304" pitchFamily="18" charset="0"/>
              </a:rPr>
              <a:t>For God so loved the world, that He gave His only begotten Son, </a:t>
            </a:r>
            <a:r>
              <a:rPr lang="en-US" b="1" dirty="0">
                <a:effectLst/>
                <a:latin typeface="Calibri" panose="020F0502020204030204" pitchFamily="34" charset="0"/>
                <a:ea typeface="Times New Roman" panose="02020603050405020304" pitchFamily="18" charset="0"/>
              </a:rPr>
              <a:t>that whoever believes in Him shall not perish but have eternal life.”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19880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7000"/>
              </a:lnSpc>
              <a:spcBef>
                <a:spcPts val="0"/>
              </a:spcBef>
              <a:spcAft>
                <a:spcPts val="0"/>
              </a:spcAft>
              <a:buNone/>
            </a:pPr>
            <a:r>
              <a:rPr lang="en-US" sz="3200" b="1" dirty="0">
                <a:effectLst/>
                <a:latin typeface="Calibri" panose="020F0502020204030204" pitchFamily="34" charset="0"/>
                <a:ea typeface="Times New Roman" panose="02020603050405020304" pitchFamily="18" charset="0"/>
              </a:rPr>
              <a:t>2 Cor 5:20 “</a:t>
            </a:r>
            <a:r>
              <a:rPr lang="en-US" sz="3200" dirty="0">
                <a:effectLst/>
                <a:latin typeface="Calibri" panose="020F0502020204030204" pitchFamily="34" charset="0"/>
                <a:ea typeface="Times New Roman" panose="02020603050405020304" pitchFamily="18" charset="0"/>
              </a:rPr>
              <a:t>Therefore,  we are </a:t>
            </a:r>
            <a:r>
              <a:rPr lang="en-US" sz="3200" b="1" dirty="0">
                <a:effectLst/>
                <a:latin typeface="Calibri" panose="020F0502020204030204" pitchFamily="34" charset="0"/>
                <a:ea typeface="Times New Roman" panose="02020603050405020304" pitchFamily="18" charset="0"/>
              </a:rPr>
              <a:t>ambassadors for Christ,</a:t>
            </a:r>
            <a:r>
              <a:rPr lang="en-US" sz="3200" dirty="0">
                <a:effectLst/>
                <a:latin typeface="Calibri" panose="020F0502020204030204" pitchFamily="34" charset="0"/>
                <a:ea typeface="Times New Roman" panose="02020603050405020304" pitchFamily="18" charset="0"/>
              </a:rPr>
              <a:t> as though God were making an appeal through us…” </a:t>
            </a:r>
          </a:p>
          <a:p>
            <a:pPr marL="0" marR="0" indent="0">
              <a:lnSpc>
                <a:spcPct val="107000"/>
              </a:lnSpc>
              <a:spcBef>
                <a:spcPts val="0"/>
              </a:spcBef>
              <a:spcAft>
                <a:spcPts val="0"/>
              </a:spcAft>
              <a:buNone/>
            </a:pPr>
            <a:r>
              <a:rPr lang="en-US" sz="3200" b="1" dirty="0">
                <a:effectLst/>
                <a:latin typeface="Calibri" panose="020F0502020204030204" pitchFamily="34" charset="0"/>
                <a:ea typeface="Times New Roman" panose="02020603050405020304" pitchFamily="18" charset="0"/>
              </a:rPr>
              <a:t>Eph 2:10 “</a:t>
            </a:r>
            <a:r>
              <a:rPr lang="en-US" sz="3200" dirty="0">
                <a:effectLst/>
                <a:latin typeface="Calibri" panose="020F0502020204030204" pitchFamily="34" charset="0"/>
                <a:ea typeface="Times New Roman" panose="02020603050405020304" pitchFamily="18" charset="0"/>
              </a:rPr>
              <a:t>For we are His workmanship, created in Christ Jesus for Good works which God prepared beforehand so that we should walk in them.” </a:t>
            </a:r>
          </a:p>
          <a:p>
            <a:pPr marL="0" marR="0" indent="0">
              <a:lnSpc>
                <a:spcPct val="107000"/>
              </a:lnSpc>
              <a:spcBef>
                <a:spcPts val="0"/>
              </a:spcBef>
              <a:spcAft>
                <a:spcPts val="0"/>
              </a:spcAft>
              <a:buNone/>
            </a:pPr>
            <a:r>
              <a:rPr lang="en-US" sz="3200" b="1" dirty="0">
                <a:effectLst/>
                <a:latin typeface="Calibri" panose="020F0502020204030204" pitchFamily="34" charset="0"/>
                <a:ea typeface="Times New Roman" panose="02020603050405020304" pitchFamily="18" charset="0"/>
              </a:rPr>
              <a:t>2 Pe 3:9 “</a:t>
            </a:r>
            <a:r>
              <a:rPr lang="en-US" sz="3200" dirty="0">
                <a:effectLst/>
                <a:latin typeface="Calibri" panose="020F0502020204030204" pitchFamily="34" charset="0"/>
                <a:ea typeface="Times New Roman" panose="02020603050405020304" pitchFamily="18" charset="0"/>
              </a:rPr>
              <a:t>The Lord is not slow about His promise, as some count slowness, but is patient toward you, not wishing for any to perish but for all to come to repentance.”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3556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lnSpcReduction="10000"/>
          </a:bodyPr>
          <a:lstStyle/>
          <a:p>
            <a:pPr marL="0" indent="0">
              <a:lnSpc>
                <a:spcPct val="107000"/>
              </a:lnSpc>
              <a:spcBef>
                <a:spcPts val="0"/>
              </a:spcBef>
              <a:buNone/>
            </a:pPr>
            <a:r>
              <a:rPr lang="en-US" sz="3200" b="1" dirty="0">
                <a:effectLst/>
                <a:latin typeface="Calibri" panose="020F0502020204030204" pitchFamily="34" charset="0"/>
                <a:ea typeface="Times New Roman" panose="02020603050405020304" pitchFamily="18" charset="0"/>
                <a:cs typeface="Calibri" panose="020F0502020204030204" pitchFamily="34" charset="0"/>
              </a:rPr>
              <a:t>1 Pe 3;15 “</a:t>
            </a:r>
            <a:r>
              <a:rPr lang="en-US" sz="3200" dirty="0">
                <a:effectLst/>
                <a:latin typeface="Calibri" panose="020F0502020204030204" pitchFamily="34" charset="0"/>
                <a:ea typeface="Times New Roman" panose="02020603050405020304" pitchFamily="18" charset="0"/>
                <a:cs typeface="Calibri" panose="020F0502020204030204" pitchFamily="34" charset="0"/>
              </a:rPr>
              <a:t>but sanctify Christ as Lord in your hearts, always being ready to make a defense to everyone who asks you to give an account for the hope that is in you, yet with gentleness and reverence”.   </a:t>
            </a:r>
          </a:p>
          <a:p>
            <a:pPr marL="0" indent="0">
              <a:lnSpc>
                <a:spcPct val="107000"/>
              </a:lnSpc>
              <a:spcBef>
                <a:spcPts val="0"/>
              </a:spcBef>
              <a:buNone/>
            </a:pPr>
            <a:r>
              <a:rPr lang="en-US" sz="3200" b="1" dirty="0">
                <a:effectLst/>
                <a:latin typeface="Calibri" panose="020F0502020204030204" pitchFamily="34" charset="0"/>
                <a:ea typeface="Times New Roman" panose="02020603050405020304" pitchFamily="18" charset="0"/>
                <a:cs typeface="Calibri" panose="020F0502020204030204" pitchFamily="34" charset="0"/>
              </a:rPr>
              <a:t>1 Tim 2:3,4 “</a:t>
            </a:r>
            <a:r>
              <a:rPr lang="en-US" sz="3200" dirty="0">
                <a:effectLst/>
                <a:latin typeface="Calibri" panose="020F0502020204030204" pitchFamily="34" charset="0"/>
                <a:ea typeface="Times New Roman" panose="02020603050405020304" pitchFamily="18" charset="0"/>
                <a:cs typeface="Calibri" panose="020F0502020204030204" pitchFamily="34" charset="0"/>
              </a:rPr>
              <a:t>This is good and acceptable in the sigh of God our Savior, who desires all men to be saved and to come to the knowledge of the truth</a:t>
            </a:r>
            <a:r>
              <a:rPr lang="en-US" sz="3200" b="1" dirty="0">
                <a:effectLst/>
                <a:latin typeface="Calibri" panose="020F0502020204030204" pitchFamily="34" charset="0"/>
                <a:ea typeface="Times New Roman" panose="02020603050405020304" pitchFamily="18" charset="0"/>
                <a:cs typeface="Calibri" panose="020F0502020204030204" pitchFamily="34" charset="0"/>
              </a:rPr>
              <a:t> Rom 10:14,14 </a:t>
            </a:r>
            <a:r>
              <a:rPr lang="en-US" sz="3200" dirty="0">
                <a:effectLst/>
                <a:latin typeface="Calibri" panose="020F0502020204030204" pitchFamily="34" charset="0"/>
                <a:ea typeface="Times New Roman" panose="02020603050405020304" pitchFamily="18" charset="0"/>
                <a:cs typeface="Calibri" panose="020F0502020204030204" pitchFamily="34" charset="0"/>
              </a:rPr>
              <a:t>“Whoever will call on the name of the Lord will be saved. How then will they call on Him in whom they have not believed? How will they believe in Him whom they have not heard? And how will they believe </a:t>
            </a:r>
            <a:r>
              <a:rPr lang="en-US" sz="3200" b="1" dirty="0">
                <a:effectLst/>
                <a:latin typeface="Calibri" panose="020F0502020204030204" pitchFamily="34" charset="0"/>
                <a:ea typeface="Times New Roman" panose="02020603050405020304" pitchFamily="18" charset="0"/>
                <a:cs typeface="Calibri" panose="020F0502020204030204" pitchFamily="34" charset="0"/>
              </a:rPr>
              <a:t>without a preacher?</a:t>
            </a:r>
            <a:r>
              <a:rPr lang="en-US" sz="3200" dirty="0">
                <a:effectLst/>
                <a:latin typeface="Calibri" panose="020F0502020204030204" pitchFamily="34" charset="0"/>
                <a:ea typeface="Times New Roman" panose="02020603050405020304" pitchFamily="18" charset="0"/>
                <a:cs typeface="Calibri" panose="020F0502020204030204" pitchFamily="34"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235400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TotalTime>
  <Words>912</Words>
  <Application>Microsoft Office PowerPoint</Application>
  <PresentationFormat>Widescreen</PresentationFormat>
  <Paragraphs>21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Tempus Sans ITC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cp:lastModifiedBy>
  <cp:revision>37</cp:revision>
  <dcterms:created xsi:type="dcterms:W3CDTF">2019-04-11T15:26:57Z</dcterms:created>
  <dcterms:modified xsi:type="dcterms:W3CDTF">2022-12-14T18:27:02Z</dcterms:modified>
</cp:coreProperties>
</file>